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8" r:id="rId2"/>
  </p:sldMasterIdLst>
  <p:notesMasterIdLst>
    <p:notesMasterId r:id="rId9"/>
  </p:notesMasterIdLst>
  <p:handoutMasterIdLst>
    <p:handoutMasterId r:id="rId10"/>
  </p:handoutMasterIdLst>
  <p:sldIdLst>
    <p:sldId id="451" r:id="rId3"/>
    <p:sldId id="472" r:id="rId4"/>
    <p:sldId id="311" r:id="rId5"/>
    <p:sldId id="448" r:id="rId6"/>
    <p:sldId id="473" r:id="rId7"/>
    <p:sldId id="45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. Introduction" id="{EBC7CE0B-1DA2-0F48-875E-5142D572E7DF}">
          <p14:sldIdLst/>
        </p14:section>
        <p14:section name="2. Endpoint Overview" id="{253F8C07-9B8C-8E4E-9AE6-857E7842A260}">
          <p14:sldIdLst/>
        </p14:section>
        <p14:section name="3. Fuseki Installation" id="{791502CA-37EC-6F4E-9572-CF8FFC3711BD}">
          <p14:sldIdLst>
            <p14:sldId id="451"/>
            <p14:sldId id="472"/>
            <p14:sldId id="311"/>
            <p14:sldId id="448"/>
          </p14:sldIdLst>
        </p14:section>
        <p14:section name="3. Fuseki Configuration" id="{4A99DAAA-3D3E-4E4A-9085-7BF2C7305BB0}">
          <p14:sldIdLst>
            <p14:sldId id="473"/>
          </p14:sldIdLst>
        </p14:section>
        <p14:section name="4. Securing Fuseki" id="{459B6D6D-796D-8A42-8541-76BF150F47C2}">
          <p14:sldIdLst/>
        </p14:section>
        <p14:section name="5. Closing" id="{20F7A50B-045E-6C44-B40A-0830513CFEB8}">
          <p14:sldIdLst>
            <p14:sldId id="45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D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72876" autoAdjust="0"/>
  </p:normalViewPr>
  <p:slideViewPr>
    <p:cSldViewPr snapToGrid="0" snapToObjects="1">
      <p:cViewPr>
        <p:scale>
          <a:sx n="87" d="100"/>
          <a:sy n="87" d="100"/>
        </p:scale>
        <p:origin x="-166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020CE-C51C-6645-872C-551F2F5C768C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FFA82-0199-5C40-BCDC-CFC52EFA8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87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0ABFF-2701-6B4D-ADD7-0E44751CE299}" type="datetimeFigureOut">
              <a:rPr lang="en-US" smtClean="0"/>
              <a:t>10/19/2016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47870-013B-4942-92EC-C4AA0D037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031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266" y="2130425"/>
            <a:ext cx="7982934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entury Gothic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  <a:latin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7194" y="6410887"/>
            <a:ext cx="2133600" cy="365125"/>
          </a:xfrm>
        </p:spPr>
        <p:txBody>
          <a:bodyPr/>
          <a:lstStyle>
            <a:lvl1pPr algn="l">
              <a:defRPr baseline="0">
                <a:latin typeface="Century Gothic"/>
              </a:defRPr>
            </a:lvl1pPr>
          </a:lstStyle>
          <a:p>
            <a:fld id="{6401D995-999F-374C-94C2-600164ED12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5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4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3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98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5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4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1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6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76435"/>
            <a:ext cx="5486400" cy="35511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9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6438574"/>
            <a:ext cx="9144000" cy="43115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-11476" y="0"/>
            <a:ext cx="9155476" cy="109068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033" y="0"/>
            <a:ext cx="8796316" cy="1090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033" y="1246556"/>
            <a:ext cx="8796315" cy="5025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92897" y="647350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entury Gothic"/>
              </a:defRPr>
            </a:lvl1pPr>
          </a:lstStyle>
          <a:p>
            <a:fld id="{78D1B786-249A-3D46-9B35-A4F6EE5A72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118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Century Gothic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>
              <a:lumMod val="75000"/>
            </a:schemeClr>
          </a:solidFill>
          <a:latin typeface="Century Gothic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>
              <a:lumMod val="75000"/>
            </a:schemeClr>
          </a:solidFill>
          <a:latin typeface="Century Gothic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>
              <a:lumMod val="75000"/>
            </a:schemeClr>
          </a:solidFill>
          <a:latin typeface="Century Gothic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>
              <a:lumMod val="75000"/>
            </a:schemeClr>
          </a:solidFill>
          <a:latin typeface="Century Gothic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>
              <a:lumMod val="75000"/>
            </a:schemeClr>
          </a:solidFill>
          <a:latin typeface="Century Gothic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1D995-999F-374C-94C2-600164ED12E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IVO-logo-ppt.jp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78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data transfer with outside collaborators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Frank Day, OSIO</a:t>
            </a:r>
          </a:p>
          <a:p>
            <a:endParaRPr lang="en-US" dirty="0"/>
          </a:p>
          <a:p>
            <a:r>
              <a:rPr lang="en-US" dirty="0" smtClean="0"/>
              <a:t>October 19,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42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33" y="0"/>
            <a:ext cx="8796316" cy="1090685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and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033" y="1246556"/>
            <a:ext cx="8796315" cy="50633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Existing SFTP facility is only medium-strength, slow and not reliable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400" u="sng" dirty="0" smtClean="0"/>
              <a:t>Advantages of using HTTP </a:t>
            </a:r>
          </a:p>
          <a:p>
            <a:r>
              <a:rPr lang="en-US" sz="2400" dirty="0" smtClean="0"/>
              <a:t>Large:  from 1G to several TBs</a:t>
            </a:r>
          </a:p>
          <a:p>
            <a:r>
              <a:rPr lang="en-US" sz="2400" dirty="0" smtClean="0"/>
              <a:t>Fast:  </a:t>
            </a:r>
            <a:r>
              <a:rPr lang="en-US" sz="2400" dirty="0"/>
              <a:t>2.6TB in 33 hours or 21MB/s </a:t>
            </a:r>
            <a:endParaRPr lang="en-US" sz="2400" dirty="0" smtClean="0"/>
          </a:p>
          <a:p>
            <a:r>
              <a:rPr lang="en-US" sz="2400" dirty="0" smtClean="0"/>
              <a:t>Direction: Pushing out instead of receiving</a:t>
            </a:r>
          </a:p>
          <a:p>
            <a:r>
              <a:rPr lang="en-US" sz="2400" dirty="0" smtClean="0"/>
              <a:t>Platform independent on the client side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Caveats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6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32" y="0"/>
            <a:ext cx="8995967" cy="1090685"/>
          </a:xfrm>
        </p:spPr>
        <p:txBody>
          <a:bodyPr/>
          <a:lstStyle/>
          <a:p>
            <a:r>
              <a:rPr lang="en-US" dirty="0" smtClean="0"/>
              <a:t>Steps to organize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Location:  </a:t>
            </a:r>
            <a:r>
              <a:rPr lang="en-US" sz="1600" b="1" dirty="0" smtClean="0"/>
              <a:t>/data/wade/Download</a:t>
            </a:r>
          </a:p>
          <a:p>
            <a:pPr marL="0" indent="0">
              <a:buNone/>
            </a:pPr>
            <a:r>
              <a:rPr lang="en-US" sz="2800" dirty="0" smtClean="0"/>
              <a:t>Mapped URL  </a:t>
            </a:r>
            <a:r>
              <a:rPr lang="en-US" sz="1600" b="1" dirty="0" smtClean="0"/>
              <a:t>http://manticore.niehs.nih.gov/ucscview/Download/[</a:t>
            </a:r>
            <a:r>
              <a:rPr lang="en-US" sz="1600" b="1" i="1" dirty="0" smtClean="0"/>
              <a:t>subfolder</a:t>
            </a:r>
            <a:r>
              <a:rPr lang="en-US" sz="1600" b="1" dirty="0" smtClean="0"/>
              <a:t>]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Step 0:  Create your own </a:t>
            </a:r>
            <a:r>
              <a:rPr lang="en-US" sz="2000" b="1" i="1" dirty="0" smtClean="0"/>
              <a:t>subfolder</a:t>
            </a:r>
            <a:r>
              <a:rPr lang="en-US" sz="2000" dirty="0" smtClean="0"/>
              <a:t> (naming can meaningful and not easily guessed. e.g. NIEHS2JH</a:t>
            </a: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Step 1: Copy over files</a:t>
            </a:r>
          </a:p>
          <a:p>
            <a:pPr marL="0" indent="0">
              <a:buNone/>
            </a:pPr>
            <a:r>
              <a:rPr lang="en-US" sz="2000" dirty="0" smtClean="0"/>
              <a:t>Step 2: Compress files whenever possible</a:t>
            </a:r>
          </a:p>
          <a:p>
            <a:pPr marL="0" indent="0">
              <a:buNone/>
            </a:pPr>
            <a:r>
              <a:rPr lang="en-US" sz="2000" dirty="0" smtClean="0"/>
              <a:t>Step 3: Calculate checksums (MD5, or SHA256)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Step 4:  Write a README file (optional)</a:t>
            </a:r>
          </a:p>
          <a:p>
            <a:pPr marL="0" indent="0">
              <a:buNone/>
            </a:pPr>
            <a:r>
              <a:rPr lang="en-US" sz="2000" dirty="0" smtClean="0"/>
              <a:t>Step 5:  Prepare download master script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Finally, send instructions to collaborators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8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33" y="0"/>
            <a:ext cx="8796316" cy="109068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Command line tools on th</a:t>
            </a:r>
            <a:r>
              <a:rPr lang="en-US" sz="2800" dirty="0" smtClean="0"/>
              <a:t>e client side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Windows</a:t>
            </a:r>
          </a:p>
          <a:p>
            <a:pPr marL="0" indent="0">
              <a:buNone/>
            </a:pPr>
            <a:r>
              <a:rPr lang="en-US" dirty="0" err="1" smtClean="0"/>
              <a:t>wget</a:t>
            </a:r>
            <a:r>
              <a:rPr lang="en-US" dirty="0" smtClean="0"/>
              <a:t>, even </a:t>
            </a:r>
            <a:r>
              <a:rPr lang="en-US" dirty="0" err="1" smtClean="0"/>
              <a:t>brower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Mac:  </a:t>
            </a:r>
            <a:r>
              <a:rPr lang="en-US" dirty="0" err="1" smtClean="0"/>
              <a:t>wget</a:t>
            </a:r>
            <a:r>
              <a:rPr lang="en-US" dirty="0" smtClean="0"/>
              <a:t> and curl</a:t>
            </a:r>
          </a:p>
          <a:p>
            <a:endParaRPr lang="en-US" dirty="0"/>
          </a:p>
          <a:p>
            <a:r>
              <a:rPr lang="en-US" dirty="0" smtClean="0"/>
              <a:t>Linux:  </a:t>
            </a:r>
            <a:r>
              <a:rPr lang="en-US" dirty="0" err="1" smtClean="0"/>
              <a:t>wget</a:t>
            </a:r>
            <a:r>
              <a:rPr lang="en-US" dirty="0" smtClean="0"/>
              <a:t> and curl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3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33" y="0"/>
            <a:ext cx="8796316" cy="109068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Discussions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Process streamlining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Who is going to do the job: each member or designated member?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1B786-249A-3D46-9B35-A4F6EE5A72B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8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98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76B31"/>
      </a:hlink>
      <a:folHlink>
        <a:srgbClr val="6A552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20141</TotalTime>
  <Words>192</Words>
  <Application>Microsoft Office PowerPoint</Application>
  <PresentationFormat>On-screen Show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Large data transfer with outside collaborators</vt:lpstr>
      <vt:lpstr>Background and Caveats</vt:lpstr>
      <vt:lpstr>Steps to organize the data</vt:lpstr>
      <vt:lpstr>Command line tools on the client side</vt:lpstr>
      <vt:lpstr>Discussions</vt:lpstr>
      <vt:lpstr>Questions?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Williams</dc:creator>
  <cp:lastModifiedBy>Dai, Shuangshuang (NIH/NIEHS) [C]</cp:lastModifiedBy>
  <cp:revision>113</cp:revision>
  <dcterms:created xsi:type="dcterms:W3CDTF">2011-08-18T15:08:42Z</dcterms:created>
  <dcterms:modified xsi:type="dcterms:W3CDTF">2016-10-19T16:28:50Z</dcterms:modified>
</cp:coreProperties>
</file>