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56" r:id="rId3"/>
    <p:sldId id="259" r:id="rId4"/>
    <p:sldId id="260" r:id="rId5"/>
    <p:sldId id="262" r:id="rId6"/>
    <p:sldId id="263" r:id="rId7"/>
    <p:sldId id="264" r:id="rId8"/>
    <p:sldId id="265"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B0477-6E4D-472E-A0BC-FD40AD0DA476}" v="3" dt="2022-08-18T09:53:57.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4681"/>
  </p:normalViewPr>
  <p:slideViewPr>
    <p:cSldViewPr snapToGrid="0">
      <p:cViewPr varScale="1">
        <p:scale>
          <a:sx n="105" d="100"/>
          <a:sy n="105" d="100"/>
        </p:scale>
        <p:origin x="888"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g, Xiaoran (NIH/NIEHS) [F]" userId="888a7c56-a406-4363-a59f-54b43044321d" providerId="ADAL" clId="{D3934026-D945-B74F-B659-07EB617A4A03}"/>
    <pc:docChg chg="undo custSel addSld modSld">
      <pc:chgData name="Tong, Xiaoran (NIH/NIEHS) [F]" userId="888a7c56-a406-4363-a59f-54b43044321d" providerId="ADAL" clId="{D3934026-D945-B74F-B659-07EB617A4A03}" dt="2022-05-10T22:54:39.388" v="149" actId="1035"/>
      <pc:docMkLst>
        <pc:docMk/>
      </pc:docMkLst>
      <pc:sldChg chg="addSp delSp modSp new mod">
        <pc:chgData name="Tong, Xiaoran (NIH/NIEHS) [F]" userId="888a7c56-a406-4363-a59f-54b43044321d" providerId="ADAL" clId="{D3934026-D945-B74F-B659-07EB617A4A03}" dt="2022-05-10T22:54:39.388" v="149" actId="1035"/>
        <pc:sldMkLst>
          <pc:docMk/>
          <pc:sldMk cId="3180572238" sldId="266"/>
        </pc:sldMkLst>
        <pc:spChg chg="del">
          <ac:chgData name="Tong, Xiaoran (NIH/NIEHS) [F]" userId="888a7c56-a406-4363-a59f-54b43044321d" providerId="ADAL" clId="{D3934026-D945-B74F-B659-07EB617A4A03}" dt="2022-05-10T17:54:19.060" v="1" actId="478"/>
          <ac:spMkLst>
            <pc:docMk/>
            <pc:sldMk cId="3180572238" sldId="266"/>
            <ac:spMk id="2" creationId="{0AE6201A-9107-DA65-CDF2-9791FCBD8024}"/>
          </ac:spMkLst>
        </pc:spChg>
        <pc:spChg chg="del">
          <ac:chgData name="Tong, Xiaoran (NIH/NIEHS) [F]" userId="888a7c56-a406-4363-a59f-54b43044321d" providerId="ADAL" clId="{D3934026-D945-B74F-B659-07EB617A4A03}" dt="2022-05-10T17:54:19.060" v="1" actId="478"/>
          <ac:spMkLst>
            <pc:docMk/>
            <pc:sldMk cId="3180572238" sldId="266"/>
            <ac:spMk id="3" creationId="{21A60649-C03F-E5E4-12FB-7AD5142C21DD}"/>
          </ac:spMkLst>
        </pc:spChg>
        <pc:spChg chg="add mod">
          <ac:chgData name="Tong, Xiaoran (NIH/NIEHS) [F]" userId="888a7c56-a406-4363-a59f-54b43044321d" providerId="ADAL" clId="{D3934026-D945-B74F-B659-07EB617A4A03}" dt="2022-05-10T22:54:39.388" v="149" actId="1035"/>
          <ac:spMkLst>
            <pc:docMk/>
            <pc:sldMk cId="3180572238" sldId="266"/>
            <ac:spMk id="12" creationId="{0A09ED34-8030-A886-B9DD-D1D67AF0E3E3}"/>
          </ac:spMkLst>
        </pc:spChg>
        <pc:spChg chg="add mod">
          <ac:chgData name="Tong, Xiaoran (NIH/NIEHS) [F]" userId="888a7c56-a406-4363-a59f-54b43044321d" providerId="ADAL" clId="{D3934026-D945-B74F-B659-07EB617A4A03}" dt="2022-05-10T22:54:34.677" v="148" actId="1035"/>
          <ac:spMkLst>
            <pc:docMk/>
            <pc:sldMk cId="3180572238" sldId="266"/>
            <ac:spMk id="14" creationId="{8337D58F-A172-4B17-5B95-FD1B06D43788}"/>
          </ac:spMkLst>
        </pc:spChg>
        <pc:picChg chg="add del mod">
          <ac:chgData name="Tong, Xiaoran (NIH/NIEHS) [F]" userId="888a7c56-a406-4363-a59f-54b43044321d" providerId="ADAL" clId="{D3934026-D945-B74F-B659-07EB617A4A03}" dt="2022-05-10T19:49:31.735" v="66" actId="478"/>
          <ac:picMkLst>
            <pc:docMk/>
            <pc:sldMk cId="3180572238" sldId="266"/>
            <ac:picMk id="4" creationId="{5743EFF1-E2DE-ECBC-67D7-542E27B036A2}"/>
          </ac:picMkLst>
        </pc:picChg>
        <pc:picChg chg="add del mod">
          <ac:chgData name="Tong, Xiaoran (NIH/NIEHS) [F]" userId="888a7c56-a406-4363-a59f-54b43044321d" providerId="ADAL" clId="{D3934026-D945-B74F-B659-07EB617A4A03}" dt="2022-05-10T19:43:04.333" v="65" actId="478"/>
          <ac:picMkLst>
            <pc:docMk/>
            <pc:sldMk cId="3180572238" sldId="266"/>
            <ac:picMk id="6" creationId="{49D721DF-B9ED-C50C-9215-A83FACC10F5E}"/>
          </ac:picMkLst>
        </pc:picChg>
        <pc:picChg chg="add del mod modCrop">
          <ac:chgData name="Tong, Xiaoran (NIH/NIEHS) [F]" userId="888a7c56-a406-4363-a59f-54b43044321d" providerId="ADAL" clId="{D3934026-D945-B74F-B659-07EB617A4A03}" dt="2022-05-10T21:24:16.813" v="73" actId="478"/>
          <ac:picMkLst>
            <pc:docMk/>
            <pc:sldMk cId="3180572238" sldId="266"/>
            <ac:picMk id="8" creationId="{6EB9E829-7966-4DA4-EECD-8951CA218B2A}"/>
          </ac:picMkLst>
        </pc:picChg>
        <pc:picChg chg="add del mod">
          <ac:chgData name="Tong, Xiaoran (NIH/NIEHS) [F]" userId="888a7c56-a406-4363-a59f-54b43044321d" providerId="ADAL" clId="{D3934026-D945-B74F-B659-07EB617A4A03}" dt="2022-05-10T22:51:37.017" v="121" actId="478"/>
          <ac:picMkLst>
            <pc:docMk/>
            <pc:sldMk cId="3180572238" sldId="266"/>
            <ac:picMk id="9" creationId="{839F9E2C-0813-E281-4D77-18A47C50FDF4}"/>
          </ac:picMkLst>
        </pc:picChg>
        <pc:picChg chg="add del mod modCrop">
          <ac:chgData name="Tong, Xiaoran (NIH/NIEHS) [F]" userId="888a7c56-a406-4363-a59f-54b43044321d" providerId="ADAL" clId="{D3934026-D945-B74F-B659-07EB617A4A03}" dt="2022-05-10T22:52:04.741" v="125" actId="478"/>
          <ac:picMkLst>
            <pc:docMk/>
            <pc:sldMk cId="3180572238" sldId="266"/>
            <ac:picMk id="11" creationId="{CF32CCC6-2B20-6134-58FC-913CCF9BFD97}"/>
          </ac:picMkLst>
        </pc:picChg>
        <pc:picChg chg="add mod">
          <ac:chgData name="Tong, Xiaoran (NIH/NIEHS) [F]" userId="888a7c56-a406-4363-a59f-54b43044321d" providerId="ADAL" clId="{D3934026-D945-B74F-B659-07EB617A4A03}" dt="2022-05-10T22:53:27.438" v="137" actId="1076"/>
          <ac:picMkLst>
            <pc:docMk/>
            <pc:sldMk cId="3180572238" sldId="266"/>
            <ac:picMk id="13" creationId="{8B20D79F-F3C9-ABA5-E50B-E1A910E2C4FA}"/>
          </ac:picMkLst>
        </pc:picChg>
        <pc:picChg chg="add mod modCrop">
          <ac:chgData name="Tong, Xiaoran (NIH/NIEHS) [F]" userId="888a7c56-a406-4363-a59f-54b43044321d" providerId="ADAL" clId="{D3934026-D945-B74F-B659-07EB617A4A03}" dt="2022-05-10T22:53:24.395" v="135" actId="1076"/>
          <ac:picMkLst>
            <pc:docMk/>
            <pc:sldMk cId="3180572238" sldId="266"/>
            <ac:picMk id="16" creationId="{7209CF14-B516-AD50-70A8-BDA60BBD99C2}"/>
          </ac:picMkLst>
        </pc:picChg>
        <pc:picChg chg="add del mod">
          <ac:chgData name="Tong, Xiaoran (NIH/NIEHS) [F]" userId="888a7c56-a406-4363-a59f-54b43044321d" providerId="ADAL" clId="{D3934026-D945-B74F-B659-07EB617A4A03}" dt="2022-05-10T18:14:15.732" v="21" actId="478"/>
          <ac:picMkLst>
            <pc:docMk/>
            <pc:sldMk cId="3180572238" sldId="266"/>
            <ac:picMk id="1026" creationId="{F446E876-A48D-6DCC-3150-C2BA8D12739E}"/>
          </ac:picMkLst>
        </pc:picChg>
      </pc:sldChg>
    </pc:docChg>
  </pc:docChgLst>
  <pc:docChgLst>
    <pc:chgData name="Tong, Xiaoran (NIH/NIEHS) [F]" userId="888a7c56-a406-4363-a59f-54b43044321d" providerId="ADAL" clId="{A2C027CD-3C8A-0847-ABBA-A5B86810F555}"/>
    <pc:docChg chg="undo redo custSel modSld">
      <pc:chgData name="Tong, Xiaoran (NIH/NIEHS) [F]" userId="888a7c56-a406-4363-a59f-54b43044321d" providerId="ADAL" clId="{A2C027CD-3C8A-0847-ABBA-A5B86810F555}" dt="2022-07-13T18:51:54.010" v="98" actId="120"/>
      <pc:docMkLst>
        <pc:docMk/>
      </pc:docMkLst>
      <pc:sldChg chg="addSp delSp modSp mod">
        <pc:chgData name="Tong, Xiaoran (NIH/NIEHS) [F]" userId="888a7c56-a406-4363-a59f-54b43044321d" providerId="ADAL" clId="{A2C027CD-3C8A-0847-ABBA-A5B86810F555}" dt="2022-07-13T18:49:24.890" v="94" actId="1076"/>
        <pc:sldMkLst>
          <pc:docMk/>
          <pc:sldMk cId="176618742" sldId="256"/>
        </pc:sldMkLst>
        <pc:spChg chg="add mod">
          <ac:chgData name="Tong, Xiaoran (NIH/NIEHS) [F]" userId="888a7c56-a406-4363-a59f-54b43044321d" providerId="ADAL" clId="{A2C027CD-3C8A-0847-ABBA-A5B86810F555}" dt="2022-07-13T18:49:04.905" v="91"/>
          <ac:spMkLst>
            <pc:docMk/>
            <pc:sldMk cId="176618742" sldId="256"/>
            <ac:spMk id="3" creationId="{8CC49C39-CE08-8394-9298-310531FF2D53}"/>
          </ac:spMkLst>
        </pc:spChg>
        <pc:spChg chg="add mod">
          <ac:chgData name="Tong, Xiaoran (NIH/NIEHS) [F]" userId="888a7c56-a406-4363-a59f-54b43044321d" providerId="ADAL" clId="{A2C027CD-3C8A-0847-ABBA-A5B86810F555}" dt="2022-07-13T18:49:04.905" v="91"/>
          <ac:spMkLst>
            <pc:docMk/>
            <pc:sldMk cId="176618742" sldId="256"/>
            <ac:spMk id="4" creationId="{7FDAA810-F7D2-C0A0-EDE2-68B34E6C430A}"/>
          </ac:spMkLst>
        </pc:spChg>
        <pc:spChg chg="add mod">
          <ac:chgData name="Tong, Xiaoran (NIH/NIEHS) [F]" userId="888a7c56-a406-4363-a59f-54b43044321d" providerId="ADAL" clId="{A2C027CD-3C8A-0847-ABBA-A5B86810F555}" dt="2022-07-13T18:49:24.890" v="94" actId="1076"/>
          <ac:spMkLst>
            <pc:docMk/>
            <pc:sldMk cId="176618742" sldId="256"/>
            <ac:spMk id="5" creationId="{92645176-7B8E-7409-FFBE-69799A998A53}"/>
          </ac:spMkLst>
        </pc:spChg>
        <pc:spChg chg="add mod">
          <ac:chgData name="Tong, Xiaoran (NIH/NIEHS) [F]" userId="888a7c56-a406-4363-a59f-54b43044321d" providerId="ADAL" clId="{A2C027CD-3C8A-0847-ABBA-A5B86810F555}" dt="2022-07-13T18:49:20.267" v="93" actId="1076"/>
          <ac:spMkLst>
            <pc:docMk/>
            <pc:sldMk cId="176618742" sldId="256"/>
            <ac:spMk id="6" creationId="{04A491C5-A87A-2C1A-91C4-951D372D15D0}"/>
          </ac:spMkLst>
        </pc:spChg>
        <pc:spChg chg="mod">
          <ac:chgData name="Tong, Xiaoran (NIH/NIEHS) [F]" userId="888a7c56-a406-4363-a59f-54b43044321d" providerId="ADAL" clId="{A2C027CD-3C8A-0847-ABBA-A5B86810F555}" dt="2022-07-13T18:45:34.098" v="80" actId="1582"/>
          <ac:spMkLst>
            <pc:docMk/>
            <pc:sldMk cId="176618742" sldId="256"/>
            <ac:spMk id="163" creationId="{A67026C7-7C3B-4F2D-9800-2BBD0B0F2780}"/>
          </ac:spMkLst>
        </pc:spChg>
        <pc:spChg chg="mod">
          <ac:chgData name="Tong, Xiaoran (NIH/NIEHS) [F]" userId="888a7c56-a406-4363-a59f-54b43044321d" providerId="ADAL" clId="{A2C027CD-3C8A-0847-ABBA-A5B86810F555}" dt="2022-07-13T18:45:34.098" v="80" actId="1582"/>
          <ac:spMkLst>
            <pc:docMk/>
            <pc:sldMk cId="176618742" sldId="256"/>
            <ac:spMk id="164" creationId="{1E2FBF38-A50B-498B-9AE8-47269BBB6002}"/>
          </ac:spMkLst>
        </pc:spChg>
        <pc:spChg chg="mod">
          <ac:chgData name="Tong, Xiaoran (NIH/NIEHS) [F]" userId="888a7c56-a406-4363-a59f-54b43044321d" providerId="ADAL" clId="{A2C027CD-3C8A-0847-ABBA-A5B86810F555}" dt="2022-07-13T18:45:34.098" v="80" actId="1582"/>
          <ac:spMkLst>
            <pc:docMk/>
            <pc:sldMk cId="176618742" sldId="256"/>
            <ac:spMk id="165" creationId="{90902C4B-50D7-4265-83D6-A7BC77FA693A}"/>
          </ac:spMkLst>
        </pc:spChg>
        <pc:spChg chg="mod">
          <ac:chgData name="Tong, Xiaoran (NIH/NIEHS) [F]" userId="888a7c56-a406-4363-a59f-54b43044321d" providerId="ADAL" clId="{A2C027CD-3C8A-0847-ABBA-A5B86810F555}" dt="2022-07-13T18:45:34.098" v="80" actId="1582"/>
          <ac:spMkLst>
            <pc:docMk/>
            <pc:sldMk cId="176618742" sldId="256"/>
            <ac:spMk id="166" creationId="{E293BC3E-FE43-44DD-A4A4-1CE066AA3252}"/>
          </ac:spMkLst>
        </pc:spChg>
        <pc:spChg chg="mod">
          <ac:chgData name="Tong, Xiaoran (NIH/NIEHS) [F]" userId="888a7c56-a406-4363-a59f-54b43044321d" providerId="ADAL" clId="{A2C027CD-3C8A-0847-ABBA-A5B86810F555}" dt="2022-07-13T18:45:34.264" v="82" actId="1582"/>
          <ac:spMkLst>
            <pc:docMk/>
            <pc:sldMk cId="176618742" sldId="256"/>
            <ac:spMk id="167" creationId="{57B1549C-A6CC-46A9-884A-31BF6776019A}"/>
          </ac:spMkLst>
        </pc:spChg>
        <pc:spChg chg="mod">
          <ac:chgData name="Tong, Xiaoran (NIH/NIEHS) [F]" userId="888a7c56-a406-4363-a59f-54b43044321d" providerId="ADAL" clId="{A2C027CD-3C8A-0847-ABBA-A5B86810F555}" dt="2022-07-13T18:45:34.264" v="82" actId="1582"/>
          <ac:spMkLst>
            <pc:docMk/>
            <pc:sldMk cId="176618742" sldId="256"/>
            <ac:spMk id="168" creationId="{ACB63FF0-F4F0-497B-A47A-A8D605AA90B6}"/>
          </ac:spMkLst>
        </pc:spChg>
        <pc:spChg chg="del mod">
          <ac:chgData name="Tong, Xiaoran (NIH/NIEHS) [F]" userId="888a7c56-a406-4363-a59f-54b43044321d" providerId="ADAL" clId="{A2C027CD-3C8A-0847-ABBA-A5B86810F555}" dt="2022-07-13T18:49:04.504" v="90" actId="478"/>
          <ac:spMkLst>
            <pc:docMk/>
            <pc:sldMk cId="176618742" sldId="256"/>
            <ac:spMk id="176" creationId="{EE5FC7EE-33E9-4462-8523-65B3DA046969}"/>
          </ac:spMkLst>
        </pc:spChg>
        <pc:spChg chg="mod">
          <ac:chgData name="Tong, Xiaoran (NIH/NIEHS) [F]" userId="888a7c56-a406-4363-a59f-54b43044321d" providerId="ADAL" clId="{A2C027CD-3C8A-0847-ABBA-A5B86810F555}" dt="2022-07-13T18:45:34.262" v="81" actId="1582"/>
          <ac:spMkLst>
            <pc:docMk/>
            <pc:sldMk cId="176618742" sldId="256"/>
            <ac:spMk id="179" creationId="{352D58CD-9F47-4055-A03B-53048A8457EB}"/>
          </ac:spMkLst>
        </pc:spChg>
        <pc:spChg chg="del mod">
          <ac:chgData name="Tong, Xiaoran (NIH/NIEHS) [F]" userId="888a7c56-a406-4363-a59f-54b43044321d" providerId="ADAL" clId="{A2C027CD-3C8A-0847-ABBA-A5B86810F555}" dt="2022-07-13T18:49:04.504" v="90" actId="478"/>
          <ac:spMkLst>
            <pc:docMk/>
            <pc:sldMk cId="176618742" sldId="256"/>
            <ac:spMk id="181" creationId="{E4C08489-9532-4DEB-98BA-B4DDDEF0B151}"/>
          </ac:spMkLst>
        </pc:spChg>
        <pc:spChg chg="del mod">
          <ac:chgData name="Tong, Xiaoran (NIH/NIEHS) [F]" userId="888a7c56-a406-4363-a59f-54b43044321d" providerId="ADAL" clId="{A2C027CD-3C8A-0847-ABBA-A5B86810F555}" dt="2022-07-13T18:49:04.504" v="90" actId="478"/>
          <ac:spMkLst>
            <pc:docMk/>
            <pc:sldMk cId="176618742" sldId="256"/>
            <ac:spMk id="182" creationId="{CD29EF19-A8DC-4222-9DEF-F2F14C9E6F3E}"/>
          </ac:spMkLst>
        </pc:spChg>
        <pc:spChg chg="del mod">
          <ac:chgData name="Tong, Xiaoran (NIH/NIEHS) [F]" userId="888a7c56-a406-4363-a59f-54b43044321d" providerId="ADAL" clId="{A2C027CD-3C8A-0847-ABBA-A5B86810F555}" dt="2022-07-13T18:49:04.504" v="90" actId="478"/>
          <ac:spMkLst>
            <pc:docMk/>
            <pc:sldMk cId="176618742" sldId="256"/>
            <ac:spMk id="183" creationId="{666E392F-2527-4D8E-AA5F-476BE3401933}"/>
          </ac:spMkLst>
        </pc:spChg>
        <pc:cxnChg chg="mod">
          <ac:chgData name="Tong, Xiaoran (NIH/NIEHS) [F]" userId="888a7c56-a406-4363-a59f-54b43044321d" providerId="ADAL" clId="{A2C027CD-3C8A-0847-ABBA-A5B86810F555}" dt="2022-07-13T18:44:33.057" v="42" actId="14100"/>
          <ac:cxnSpMkLst>
            <pc:docMk/>
            <pc:sldMk cId="176618742" sldId="256"/>
            <ac:cxnSpMk id="180" creationId="{5AF826C3-D228-4784-A5C1-167D6FDC739C}"/>
          </ac:cxnSpMkLst>
        </pc:cxnChg>
      </pc:sldChg>
      <pc:sldChg chg="modSp mod">
        <pc:chgData name="Tong, Xiaoran (NIH/NIEHS) [F]" userId="888a7c56-a406-4363-a59f-54b43044321d" providerId="ADAL" clId="{A2C027CD-3C8A-0847-ABBA-A5B86810F555}" dt="2022-07-13T18:51:54.010" v="98" actId="120"/>
        <pc:sldMkLst>
          <pc:docMk/>
          <pc:sldMk cId="352052239" sldId="259"/>
        </pc:sldMkLst>
        <pc:spChg chg="mod">
          <ac:chgData name="Tong, Xiaoran (NIH/NIEHS) [F]" userId="888a7c56-a406-4363-a59f-54b43044321d" providerId="ADAL" clId="{A2C027CD-3C8A-0847-ABBA-A5B86810F555}" dt="2022-07-13T18:49:47.369" v="95" actId="1582"/>
          <ac:spMkLst>
            <pc:docMk/>
            <pc:sldMk cId="352052239" sldId="259"/>
            <ac:spMk id="4" creationId="{7B8E15ED-202B-40B3-ABBB-F3C99D21FE0D}"/>
          </ac:spMkLst>
        </pc:spChg>
        <pc:spChg chg="mod">
          <ac:chgData name="Tong, Xiaoran (NIH/NIEHS) [F]" userId="888a7c56-a406-4363-a59f-54b43044321d" providerId="ADAL" clId="{A2C027CD-3C8A-0847-ABBA-A5B86810F555}" dt="2022-07-13T18:49:47.369" v="95" actId="1582"/>
          <ac:spMkLst>
            <pc:docMk/>
            <pc:sldMk cId="352052239" sldId="259"/>
            <ac:spMk id="5" creationId="{E4F6910C-EB67-4D83-B4FC-32C3949B2379}"/>
          </ac:spMkLst>
        </pc:spChg>
        <pc:spChg chg="mod">
          <ac:chgData name="Tong, Xiaoran (NIH/NIEHS) [F]" userId="888a7c56-a406-4363-a59f-54b43044321d" providerId="ADAL" clId="{A2C027CD-3C8A-0847-ABBA-A5B86810F555}" dt="2022-07-13T18:49:47.369" v="95" actId="1582"/>
          <ac:spMkLst>
            <pc:docMk/>
            <pc:sldMk cId="352052239" sldId="259"/>
            <ac:spMk id="6" creationId="{17BC8039-4255-4D08-A167-1296F121132A}"/>
          </ac:spMkLst>
        </pc:spChg>
        <pc:spChg chg="mod">
          <ac:chgData name="Tong, Xiaoran (NIH/NIEHS) [F]" userId="888a7c56-a406-4363-a59f-54b43044321d" providerId="ADAL" clId="{A2C027CD-3C8A-0847-ABBA-A5B86810F555}" dt="2022-07-13T18:49:47.369" v="95" actId="1582"/>
          <ac:spMkLst>
            <pc:docMk/>
            <pc:sldMk cId="352052239" sldId="259"/>
            <ac:spMk id="7" creationId="{2F1376C0-6497-40D1-9096-398BD38E2362}"/>
          </ac:spMkLst>
        </pc:spChg>
        <pc:spChg chg="mod">
          <ac:chgData name="Tong, Xiaoran (NIH/NIEHS) [F]" userId="888a7c56-a406-4363-a59f-54b43044321d" providerId="ADAL" clId="{A2C027CD-3C8A-0847-ABBA-A5B86810F555}" dt="2022-07-13T18:49:47.369" v="95" actId="1582"/>
          <ac:spMkLst>
            <pc:docMk/>
            <pc:sldMk cId="352052239" sldId="259"/>
            <ac:spMk id="8" creationId="{CF672416-A301-4080-991F-451497B7645F}"/>
          </ac:spMkLst>
        </pc:spChg>
        <pc:spChg chg="mod">
          <ac:chgData name="Tong, Xiaoran (NIH/NIEHS) [F]" userId="888a7c56-a406-4363-a59f-54b43044321d" providerId="ADAL" clId="{A2C027CD-3C8A-0847-ABBA-A5B86810F555}" dt="2022-07-13T18:49:47.369" v="95" actId="1582"/>
          <ac:spMkLst>
            <pc:docMk/>
            <pc:sldMk cId="352052239" sldId="259"/>
            <ac:spMk id="9" creationId="{A9BCCBF4-ABBA-4016-8EFE-5F1E2D39EC4E}"/>
          </ac:spMkLst>
        </pc:spChg>
        <pc:spChg chg="mod">
          <ac:chgData name="Tong, Xiaoran (NIH/NIEHS) [F]" userId="888a7c56-a406-4363-a59f-54b43044321d" providerId="ADAL" clId="{A2C027CD-3C8A-0847-ABBA-A5B86810F555}" dt="2022-07-13T18:49:58.284" v="96" actId="1582"/>
          <ac:spMkLst>
            <pc:docMk/>
            <pc:sldMk cId="352052239" sldId="259"/>
            <ac:spMk id="20" creationId="{F20D7D78-650E-47B2-8E75-E5C94082D675}"/>
          </ac:spMkLst>
        </pc:spChg>
        <pc:spChg chg="mod">
          <ac:chgData name="Tong, Xiaoran (NIH/NIEHS) [F]" userId="888a7c56-a406-4363-a59f-54b43044321d" providerId="ADAL" clId="{A2C027CD-3C8A-0847-ABBA-A5B86810F555}" dt="2022-07-13T18:51:54.010" v="98" actId="120"/>
          <ac:spMkLst>
            <pc:docMk/>
            <pc:sldMk cId="352052239" sldId="259"/>
            <ac:spMk id="23" creationId="{C8E33C64-4990-43EF-A8E9-6CC4E5C8C03D}"/>
          </ac:spMkLst>
        </pc:spChg>
        <pc:spChg chg="mod">
          <ac:chgData name="Tong, Xiaoran (NIH/NIEHS) [F]" userId="888a7c56-a406-4363-a59f-54b43044321d" providerId="ADAL" clId="{A2C027CD-3C8A-0847-ABBA-A5B86810F555}" dt="2022-07-13T18:51:54.010" v="98" actId="120"/>
          <ac:spMkLst>
            <pc:docMk/>
            <pc:sldMk cId="352052239" sldId="259"/>
            <ac:spMk id="24" creationId="{B1E8A005-1179-47E7-A958-69D0D140C5D0}"/>
          </ac:spMkLst>
        </pc:spChg>
      </pc:sldChg>
    </pc:docChg>
  </pc:docChgLst>
  <pc:docChgLst>
    <pc:chgData name="Tong, Xiaoran (NIH/NIEHS) [F]" userId="888a7c56-a406-4363-a59f-54b43044321d" providerId="ADAL" clId="{E77C65BA-BD71-4A0A-A474-1F483FB8E76F}"/>
    <pc:docChg chg="undo redo custSel addSld delSld modSld">
      <pc:chgData name="Tong, Xiaoran (NIH/NIEHS) [F]" userId="888a7c56-a406-4363-a59f-54b43044321d" providerId="ADAL" clId="{E77C65BA-BD71-4A0A-A474-1F483FB8E76F}" dt="2022-05-16T20:27:18.468" v="5795" actId="571"/>
      <pc:docMkLst>
        <pc:docMk/>
      </pc:docMkLst>
      <pc:sldChg chg="addSp modSp mod">
        <pc:chgData name="Tong, Xiaoran (NIH/NIEHS) [F]" userId="888a7c56-a406-4363-a59f-54b43044321d" providerId="ADAL" clId="{E77C65BA-BD71-4A0A-A474-1F483FB8E76F}" dt="2022-05-02T04:50:33.060" v="461" actId="14826"/>
        <pc:sldMkLst>
          <pc:docMk/>
          <pc:sldMk cId="2922788309" sldId="260"/>
        </pc:sldMkLst>
        <pc:spChg chg="add mod">
          <ac:chgData name="Tong, Xiaoran (NIH/NIEHS) [F]" userId="888a7c56-a406-4363-a59f-54b43044321d" providerId="ADAL" clId="{E77C65BA-BD71-4A0A-A474-1F483FB8E76F}" dt="2022-05-02T04:30:34.592" v="459" actId="1582"/>
          <ac:spMkLst>
            <pc:docMk/>
            <pc:sldMk cId="2922788309" sldId="260"/>
            <ac:spMk id="7" creationId="{88644401-C895-4715-8D7D-0A604768BF6F}"/>
          </ac:spMkLst>
        </pc:spChg>
        <pc:spChg chg="add mod">
          <ac:chgData name="Tong, Xiaoran (NIH/NIEHS) [F]" userId="888a7c56-a406-4363-a59f-54b43044321d" providerId="ADAL" clId="{E77C65BA-BD71-4A0A-A474-1F483FB8E76F}" dt="2022-05-02T04:30:34.592" v="459" actId="1582"/>
          <ac:spMkLst>
            <pc:docMk/>
            <pc:sldMk cId="2922788309" sldId="260"/>
            <ac:spMk id="9" creationId="{BB138B4E-96FD-44FC-94E5-A12028B685F2}"/>
          </ac:spMkLst>
        </pc:spChg>
        <pc:picChg chg="mod">
          <ac:chgData name="Tong, Xiaoran (NIH/NIEHS) [F]" userId="888a7c56-a406-4363-a59f-54b43044321d" providerId="ADAL" clId="{E77C65BA-BD71-4A0A-A474-1F483FB8E76F}" dt="2022-05-02T01:59:54.557" v="19" actId="1076"/>
          <ac:picMkLst>
            <pc:docMk/>
            <pc:sldMk cId="2922788309" sldId="260"/>
            <ac:picMk id="3" creationId="{A675185E-9C1F-45B8-946D-4C4F3B78B6C7}"/>
          </ac:picMkLst>
        </pc:picChg>
        <pc:picChg chg="mod">
          <ac:chgData name="Tong, Xiaoran (NIH/NIEHS) [F]" userId="888a7c56-a406-4363-a59f-54b43044321d" providerId="ADAL" clId="{E77C65BA-BD71-4A0A-A474-1F483FB8E76F}" dt="2022-05-02T04:50:33.060" v="461" actId="14826"/>
          <ac:picMkLst>
            <pc:docMk/>
            <pc:sldMk cId="2922788309" sldId="260"/>
            <ac:picMk id="5" creationId="{E9C67E32-D9DD-4B93-A6E2-CE94EEFB14D7}"/>
          </ac:picMkLst>
        </pc:picChg>
        <pc:picChg chg="mod">
          <ac:chgData name="Tong, Xiaoran (NIH/NIEHS) [F]" userId="888a7c56-a406-4363-a59f-54b43044321d" providerId="ADAL" clId="{E77C65BA-BD71-4A0A-A474-1F483FB8E76F}" dt="2022-05-02T04:50:20.672" v="460" actId="14826"/>
          <ac:picMkLst>
            <pc:docMk/>
            <pc:sldMk cId="2922788309" sldId="260"/>
            <ac:picMk id="8" creationId="{313565BC-DEB2-401A-97B3-1A2A8622AF91}"/>
          </ac:picMkLst>
        </pc:picChg>
      </pc:sldChg>
      <pc:sldChg chg="addSp modSp mod">
        <pc:chgData name="Tong, Xiaoran (NIH/NIEHS) [F]" userId="888a7c56-a406-4363-a59f-54b43044321d" providerId="ADAL" clId="{E77C65BA-BD71-4A0A-A474-1F483FB8E76F}" dt="2022-05-16T20:27:18.468" v="5795" actId="571"/>
        <pc:sldMkLst>
          <pc:docMk/>
          <pc:sldMk cId="3760218527" sldId="262"/>
        </pc:sldMkLst>
        <pc:spChg chg="mod">
          <ac:chgData name="Tong, Xiaoran (NIH/NIEHS) [F]" userId="888a7c56-a406-4363-a59f-54b43044321d" providerId="ADAL" clId="{E77C65BA-BD71-4A0A-A474-1F483FB8E76F}" dt="2022-05-16T18:56:17.522" v="5788" actId="1076"/>
          <ac:spMkLst>
            <pc:docMk/>
            <pc:sldMk cId="3760218527" sldId="262"/>
            <ac:spMk id="2" creationId="{8E2CFB83-91A0-479C-82A8-DF4133D1FFED}"/>
          </ac:spMkLst>
        </pc:spChg>
        <pc:spChg chg="mod">
          <ac:chgData name="Tong, Xiaoran (NIH/NIEHS) [F]" userId="888a7c56-a406-4363-a59f-54b43044321d" providerId="ADAL" clId="{E77C65BA-BD71-4A0A-A474-1F483FB8E76F}" dt="2022-05-16T18:56:17.522" v="5788" actId="1076"/>
          <ac:spMkLst>
            <pc:docMk/>
            <pc:sldMk cId="3760218527" sldId="262"/>
            <ac:spMk id="7" creationId="{02B37991-AA77-4A3C-BA14-CBB3E7C92854}"/>
          </ac:spMkLst>
        </pc:spChg>
        <pc:spChg chg="mod">
          <ac:chgData name="Tong, Xiaoran (NIH/NIEHS) [F]" userId="888a7c56-a406-4363-a59f-54b43044321d" providerId="ADAL" clId="{E77C65BA-BD71-4A0A-A474-1F483FB8E76F}" dt="2022-05-16T18:56:17.522" v="5788" actId="1076"/>
          <ac:spMkLst>
            <pc:docMk/>
            <pc:sldMk cId="3760218527" sldId="262"/>
            <ac:spMk id="8" creationId="{40E3A5FB-318E-43F1-B56E-CA8CA3E1A7C3}"/>
          </ac:spMkLst>
        </pc:spChg>
        <pc:spChg chg="mod">
          <ac:chgData name="Tong, Xiaoran (NIH/NIEHS) [F]" userId="888a7c56-a406-4363-a59f-54b43044321d" providerId="ADAL" clId="{E77C65BA-BD71-4A0A-A474-1F483FB8E76F}" dt="2022-05-16T18:56:17.522" v="5788" actId="1076"/>
          <ac:spMkLst>
            <pc:docMk/>
            <pc:sldMk cId="3760218527" sldId="262"/>
            <ac:spMk id="9" creationId="{A5F8B71A-602B-4B87-B3B8-793958C536C2}"/>
          </ac:spMkLst>
        </pc:spChg>
        <pc:spChg chg="mod">
          <ac:chgData name="Tong, Xiaoran (NIH/NIEHS) [F]" userId="888a7c56-a406-4363-a59f-54b43044321d" providerId="ADAL" clId="{E77C65BA-BD71-4A0A-A474-1F483FB8E76F}" dt="2022-05-16T18:56:17.522" v="5788" actId="1076"/>
          <ac:spMkLst>
            <pc:docMk/>
            <pc:sldMk cId="3760218527" sldId="262"/>
            <ac:spMk id="10" creationId="{7F54E50A-F938-4A70-91C6-C34F5ED6E32C}"/>
          </ac:spMkLst>
        </pc:spChg>
        <pc:spChg chg="mod">
          <ac:chgData name="Tong, Xiaoran (NIH/NIEHS) [F]" userId="888a7c56-a406-4363-a59f-54b43044321d" providerId="ADAL" clId="{E77C65BA-BD71-4A0A-A474-1F483FB8E76F}" dt="2022-05-16T20:26:56.049" v="5794" actId="1076"/>
          <ac:spMkLst>
            <pc:docMk/>
            <pc:sldMk cId="3760218527" sldId="262"/>
            <ac:spMk id="11" creationId="{BE24FB78-E576-4F77-820A-027B542B049A}"/>
          </ac:spMkLst>
        </pc:spChg>
        <pc:spChg chg="mod">
          <ac:chgData name="Tong, Xiaoran (NIH/NIEHS) [F]" userId="888a7c56-a406-4363-a59f-54b43044321d" providerId="ADAL" clId="{E77C65BA-BD71-4A0A-A474-1F483FB8E76F}" dt="2022-05-16T20:26:56.049" v="5794" actId="1076"/>
          <ac:spMkLst>
            <pc:docMk/>
            <pc:sldMk cId="3760218527" sldId="262"/>
            <ac:spMk id="12" creationId="{D54951DA-FA7C-47EE-BA0C-9AED13ABDA44}"/>
          </ac:spMkLst>
        </pc:spChg>
        <pc:spChg chg="mod">
          <ac:chgData name="Tong, Xiaoran (NIH/NIEHS) [F]" userId="888a7c56-a406-4363-a59f-54b43044321d" providerId="ADAL" clId="{E77C65BA-BD71-4A0A-A474-1F483FB8E76F}" dt="2022-05-16T20:26:56.049" v="5794" actId="1076"/>
          <ac:spMkLst>
            <pc:docMk/>
            <pc:sldMk cId="3760218527" sldId="262"/>
            <ac:spMk id="13" creationId="{757B5F2A-636C-4F77-B583-671347B3EDF2}"/>
          </ac:spMkLst>
        </pc:spChg>
        <pc:spChg chg="mod">
          <ac:chgData name="Tong, Xiaoran (NIH/NIEHS) [F]" userId="888a7c56-a406-4363-a59f-54b43044321d" providerId="ADAL" clId="{E77C65BA-BD71-4A0A-A474-1F483FB8E76F}" dt="2022-05-16T20:26:56.049" v="5794" actId="1076"/>
          <ac:spMkLst>
            <pc:docMk/>
            <pc:sldMk cId="3760218527" sldId="262"/>
            <ac:spMk id="14" creationId="{EF5729CC-128E-410D-9B68-2F15C67AC663}"/>
          </ac:spMkLst>
        </pc:spChg>
        <pc:spChg chg="mod">
          <ac:chgData name="Tong, Xiaoran (NIH/NIEHS) [F]" userId="888a7c56-a406-4363-a59f-54b43044321d" providerId="ADAL" clId="{E77C65BA-BD71-4A0A-A474-1F483FB8E76F}" dt="2022-05-16T20:26:56.049" v="5794" actId="1076"/>
          <ac:spMkLst>
            <pc:docMk/>
            <pc:sldMk cId="3760218527" sldId="262"/>
            <ac:spMk id="15" creationId="{4AD57F4A-5FDA-436D-8D6E-7CBFEA72E98E}"/>
          </ac:spMkLst>
        </pc:spChg>
        <pc:spChg chg="add mod">
          <ac:chgData name="Tong, Xiaoran (NIH/NIEHS) [F]" userId="888a7c56-a406-4363-a59f-54b43044321d" providerId="ADAL" clId="{E77C65BA-BD71-4A0A-A474-1F483FB8E76F}" dt="2022-05-02T02:01:39.922" v="25" actId="1076"/>
          <ac:spMkLst>
            <pc:docMk/>
            <pc:sldMk cId="3760218527" sldId="262"/>
            <ac:spMk id="16" creationId="{065A5A46-4D40-4041-84B5-C2C9140530A8}"/>
          </ac:spMkLst>
        </pc:spChg>
        <pc:spChg chg="add mod">
          <ac:chgData name="Tong, Xiaoran (NIH/NIEHS) [F]" userId="888a7c56-a406-4363-a59f-54b43044321d" providerId="ADAL" clId="{E77C65BA-BD71-4A0A-A474-1F483FB8E76F}" dt="2022-05-02T02:01:39.922" v="25" actId="1076"/>
          <ac:spMkLst>
            <pc:docMk/>
            <pc:sldMk cId="3760218527" sldId="262"/>
            <ac:spMk id="17" creationId="{C7C10E02-3DAA-4980-98FB-904F7DDB6938}"/>
          </ac:spMkLst>
        </pc:spChg>
        <pc:spChg chg="add mod">
          <ac:chgData name="Tong, Xiaoran (NIH/NIEHS) [F]" userId="888a7c56-a406-4363-a59f-54b43044321d" providerId="ADAL" clId="{E77C65BA-BD71-4A0A-A474-1F483FB8E76F}" dt="2022-05-16T20:26:43.664" v="5790" actId="571"/>
          <ac:spMkLst>
            <pc:docMk/>
            <pc:sldMk cId="3760218527" sldId="262"/>
            <ac:spMk id="19" creationId="{DCDCC21A-ADEE-45F4-8828-62C98A10D30D}"/>
          </ac:spMkLst>
        </pc:spChg>
        <pc:spChg chg="add mod">
          <ac:chgData name="Tong, Xiaoran (NIH/NIEHS) [F]" userId="888a7c56-a406-4363-a59f-54b43044321d" providerId="ADAL" clId="{E77C65BA-BD71-4A0A-A474-1F483FB8E76F}" dt="2022-05-16T20:26:43.664" v="5790" actId="571"/>
          <ac:spMkLst>
            <pc:docMk/>
            <pc:sldMk cId="3760218527" sldId="262"/>
            <ac:spMk id="20" creationId="{CA97FAA0-E1D1-44B7-9D3E-25CA423C1EF1}"/>
          </ac:spMkLst>
        </pc:spChg>
        <pc:spChg chg="add mod">
          <ac:chgData name="Tong, Xiaoran (NIH/NIEHS) [F]" userId="888a7c56-a406-4363-a59f-54b43044321d" providerId="ADAL" clId="{E77C65BA-BD71-4A0A-A474-1F483FB8E76F}" dt="2022-05-16T20:26:43.664" v="5790" actId="571"/>
          <ac:spMkLst>
            <pc:docMk/>
            <pc:sldMk cId="3760218527" sldId="262"/>
            <ac:spMk id="21" creationId="{2DEA8F85-F389-49A4-8421-6B6E23810F41}"/>
          </ac:spMkLst>
        </pc:spChg>
        <pc:spChg chg="add mod">
          <ac:chgData name="Tong, Xiaoran (NIH/NIEHS) [F]" userId="888a7c56-a406-4363-a59f-54b43044321d" providerId="ADAL" clId="{E77C65BA-BD71-4A0A-A474-1F483FB8E76F}" dt="2022-05-16T20:26:43.664" v="5790" actId="571"/>
          <ac:spMkLst>
            <pc:docMk/>
            <pc:sldMk cId="3760218527" sldId="262"/>
            <ac:spMk id="22" creationId="{F68B568C-B0EF-46FD-AC9D-30C7C5415DDA}"/>
          </ac:spMkLst>
        </pc:spChg>
        <pc:spChg chg="add mod">
          <ac:chgData name="Tong, Xiaoran (NIH/NIEHS) [F]" userId="888a7c56-a406-4363-a59f-54b43044321d" providerId="ADAL" clId="{E77C65BA-BD71-4A0A-A474-1F483FB8E76F}" dt="2022-05-16T20:26:43.664" v="5790" actId="571"/>
          <ac:spMkLst>
            <pc:docMk/>
            <pc:sldMk cId="3760218527" sldId="262"/>
            <ac:spMk id="23" creationId="{A98A8D10-846B-4C1C-B923-31D45CCE3F06}"/>
          </ac:spMkLst>
        </pc:spChg>
        <pc:spChg chg="add mod">
          <ac:chgData name="Tong, Xiaoran (NIH/NIEHS) [F]" userId="888a7c56-a406-4363-a59f-54b43044321d" providerId="ADAL" clId="{E77C65BA-BD71-4A0A-A474-1F483FB8E76F}" dt="2022-05-16T20:27:18.468" v="5795" actId="571"/>
          <ac:spMkLst>
            <pc:docMk/>
            <pc:sldMk cId="3760218527" sldId="262"/>
            <ac:spMk id="24" creationId="{C304CAC5-5BAE-4B43-A099-29A34E9543C7}"/>
          </ac:spMkLst>
        </pc:spChg>
        <pc:spChg chg="add mod">
          <ac:chgData name="Tong, Xiaoran (NIH/NIEHS) [F]" userId="888a7c56-a406-4363-a59f-54b43044321d" providerId="ADAL" clId="{E77C65BA-BD71-4A0A-A474-1F483FB8E76F}" dt="2022-05-16T20:27:18.468" v="5795" actId="571"/>
          <ac:spMkLst>
            <pc:docMk/>
            <pc:sldMk cId="3760218527" sldId="262"/>
            <ac:spMk id="25" creationId="{BF05074D-C495-4D75-8D6D-152F4B8D5DA8}"/>
          </ac:spMkLst>
        </pc:spChg>
        <pc:spChg chg="add mod">
          <ac:chgData name="Tong, Xiaoran (NIH/NIEHS) [F]" userId="888a7c56-a406-4363-a59f-54b43044321d" providerId="ADAL" clId="{E77C65BA-BD71-4A0A-A474-1F483FB8E76F}" dt="2022-05-16T20:27:18.468" v="5795" actId="571"/>
          <ac:spMkLst>
            <pc:docMk/>
            <pc:sldMk cId="3760218527" sldId="262"/>
            <ac:spMk id="26" creationId="{DDCABCF4-4343-419D-A811-7C47ACCF8D74}"/>
          </ac:spMkLst>
        </pc:spChg>
        <pc:spChg chg="add mod">
          <ac:chgData name="Tong, Xiaoran (NIH/NIEHS) [F]" userId="888a7c56-a406-4363-a59f-54b43044321d" providerId="ADAL" clId="{E77C65BA-BD71-4A0A-A474-1F483FB8E76F}" dt="2022-05-16T20:27:18.468" v="5795" actId="571"/>
          <ac:spMkLst>
            <pc:docMk/>
            <pc:sldMk cId="3760218527" sldId="262"/>
            <ac:spMk id="27" creationId="{0F32CED1-E545-4F1F-A62E-E94EA9053AE9}"/>
          </ac:spMkLst>
        </pc:spChg>
        <pc:spChg chg="add mod">
          <ac:chgData name="Tong, Xiaoran (NIH/NIEHS) [F]" userId="888a7c56-a406-4363-a59f-54b43044321d" providerId="ADAL" clId="{E77C65BA-BD71-4A0A-A474-1F483FB8E76F}" dt="2022-05-16T20:27:18.468" v="5795" actId="571"/>
          <ac:spMkLst>
            <pc:docMk/>
            <pc:sldMk cId="3760218527" sldId="262"/>
            <ac:spMk id="28" creationId="{FCD2F9E7-B2B2-4227-B83D-5D40E6BC916D}"/>
          </ac:spMkLst>
        </pc:spChg>
        <pc:picChg chg="mod">
          <ac:chgData name="Tong, Xiaoran (NIH/NIEHS) [F]" userId="888a7c56-a406-4363-a59f-54b43044321d" providerId="ADAL" clId="{E77C65BA-BD71-4A0A-A474-1F483FB8E76F}" dt="2022-05-16T20:26:56.049" v="5794" actId="1076"/>
          <ac:picMkLst>
            <pc:docMk/>
            <pc:sldMk cId="3760218527" sldId="262"/>
            <ac:picMk id="3" creationId="{A675185E-9C1F-45B8-946D-4C4F3B78B6C7}"/>
          </ac:picMkLst>
        </pc:picChg>
        <pc:picChg chg="mod">
          <ac:chgData name="Tong, Xiaoran (NIH/NIEHS) [F]" userId="888a7c56-a406-4363-a59f-54b43044321d" providerId="ADAL" clId="{E77C65BA-BD71-4A0A-A474-1F483FB8E76F}" dt="2022-05-02T04:50:54.282" v="462" actId="14826"/>
          <ac:picMkLst>
            <pc:docMk/>
            <pc:sldMk cId="3760218527" sldId="262"/>
            <ac:picMk id="4" creationId="{E871E47D-58A3-4C79-8EE6-75B2BFCED80A}"/>
          </ac:picMkLst>
        </pc:picChg>
        <pc:picChg chg="mod">
          <ac:chgData name="Tong, Xiaoran (NIH/NIEHS) [F]" userId="888a7c56-a406-4363-a59f-54b43044321d" providerId="ADAL" clId="{E77C65BA-BD71-4A0A-A474-1F483FB8E76F}" dt="2022-05-02T04:51:01.375" v="463" actId="14826"/>
          <ac:picMkLst>
            <pc:docMk/>
            <pc:sldMk cId="3760218527" sldId="262"/>
            <ac:picMk id="5" creationId="{E9C67E32-D9DD-4B93-A6E2-CE94EEFB14D7}"/>
          </ac:picMkLst>
        </pc:picChg>
        <pc:picChg chg="add mod">
          <ac:chgData name="Tong, Xiaoran (NIH/NIEHS) [F]" userId="888a7c56-a406-4363-a59f-54b43044321d" providerId="ADAL" clId="{E77C65BA-BD71-4A0A-A474-1F483FB8E76F}" dt="2022-05-16T20:26:43.664" v="5790" actId="571"/>
          <ac:picMkLst>
            <pc:docMk/>
            <pc:sldMk cId="3760218527" sldId="262"/>
            <ac:picMk id="18" creationId="{DC2201DE-1253-4F6C-BDDA-B27BB6ACBDC9}"/>
          </ac:picMkLst>
        </pc:picChg>
      </pc:sldChg>
      <pc:sldChg chg="addSp delSp modSp mod">
        <pc:chgData name="Tong, Xiaoran (NIH/NIEHS) [F]" userId="888a7c56-a406-4363-a59f-54b43044321d" providerId="ADAL" clId="{E77C65BA-BD71-4A0A-A474-1F483FB8E76F}" dt="2022-05-02T06:06:43.052" v="4137" actId="20577"/>
        <pc:sldMkLst>
          <pc:docMk/>
          <pc:sldMk cId="2367725887" sldId="263"/>
        </pc:sldMkLst>
        <pc:spChg chg="add mod">
          <ac:chgData name="Tong, Xiaoran (NIH/NIEHS) [F]" userId="888a7c56-a406-4363-a59f-54b43044321d" providerId="ADAL" clId="{E77C65BA-BD71-4A0A-A474-1F483FB8E76F}" dt="2022-05-02T03:48:28.160" v="381" actId="2085"/>
          <ac:spMkLst>
            <pc:docMk/>
            <pc:sldMk cId="2367725887" sldId="263"/>
            <ac:spMk id="4" creationId="{34540C87-8FF7-4226-A4D6-35B7F2388F47}"/>
          </ac:spMkLst>
        </pc:spChg>
        <pc:spChg chg="add del">
          <ac:chgData name="Tong, Xiaoran (NIH/NIEHS) [F]" userId="888a7c56-a406-4363-a59f-54b43044321d" providerId="ADAL" clId="{E77C65BA-BD71-4A0A-A474-1F483FB8E76F}" dt="2022-05-02T03:12:40.520" v="36" actId="478"/>
          <ac:spMkLst>
            <pc:docMk/>
            <pc:sldMk cId="2367725887" sldId="263"/>
            <ac:spMk id="5" creationId="{51A1C60D-4323-4FDE-B985-200295D1955C}"/>
          </ac:spMkLst>
        </pc:spChg>
        <pc:spChg chg="add mod">
          <ac:chgData name="Tong, Xiaoran (NIH/NIEHS) [F]" userId="888a7c56-a406-4363-a59f-54b43044321d" providerId="ADAL" clId="{E77C65BA-BD71-4A0A-A474-1F483FB8E76F}" dt="2022-05-02T03:48:03.686" v="374" actId="1076"/>
          <ac:spMkLst>
            <pc:docMk/>
            <pc:sldMk cId="2367725887" sldId="263"/>
            <ac:spMk id="6" creationId="{5C2C8C1F-B868-40D2-81F1-62B608283B15}"/>
          </ac:spMkLst>
        </pc:spChg>
        <pc:spChg chg="add mod">
          <ac:chgData name="Tong, Xiaoran (NIH/NIEHS) [F]" userId="888a7c56-a406-4363-a59f-54b43044321d" providerId="ADAL" clId="{E77C65BA-BD71-4A0A-A474-1F483FB8E76F}" dt="2022-05-02T03:48:03.686" v="374" actId="1076"/>
          <ac:spMkLst>
            <pc:docMk/>
            <pc:sldMk cId="2367725887" sldId="263"/>
            <ac:spMk id="7" creationId="{EC0838E6-7079-4DAB-A258-250C09FB34AB}"/>
          </ac:spMkLst>
        </pc:spChg>
        <pc:spChg chg="add mod">
          <ac:chgData name="Tong, Xiaoran (NIH/NIEHS) [F]" userId="888a7c56-a406-4363-a59f-54b43044321d" providerId="ADAL" clId="{E77C65BA-BD71-4A0A-A474-1F483FB8E76F}" dt="2022-05-02T03:48:28.160" v="381" actId="2085"/>
          <ac:spMkLst>
            <pc:docMk/>
            <pc:sldMk cId="2367725887" sldId="263"/>
            <ac:spMk id="8" creationId="{06A9C01C-BECC-4253-8410-8B0B59AC5598}"/>
          </ac:spMkLst>
        </pc:spChg>
        <pc:spChg chg="add mod">
          <ac:chgData name="Tong, Xiaoran (NIH/NIEHS) [F]" userId="888a7c56-a406-4363-a59f-54b43044321d" providerId="ADAL" clId="{E77C65BA-BD71-4A0A-A474-1F483FB8E76F}" dt="2022-05-02T03:48:03.686" v="374" actId="1076"/>
          <ac:spMkLst>
            <pc:docMk/>
            <pc:sldMk cId="2367725887" sldId="263"/>
            <ac:spMk id="11" creationId="{3B6F0F1D-B4C5-4003-B850-739DF6D8AA76}"/>
          </ac:spMkLst>
        </pc:spChg>
        <pc:spChg chg="add mod">
          <ac:chgData name="Tong, Xiaoran (NIH/NIEHS) [F]" userId="888a7c56-a406-4363-a59f-54b43044321d" providerId="ADAL" clId="{E77C65BA-BD71-4A0A-A474-1F483FB8E76F}" dt="2022-05-02T03:48:03.686" v="374" actId="1076"/>
          <ac:spMkLst>
            <pc:docMk/>
            <pc:sldMk cId="2367725887" sldId="263"/>
            <ac:spMk id="12" creationId="{9EB7C031-9968-413A-8C19-74F9251EA5E6}"/>
          </ac:spMkLst>
        </pc:spChg>
        <pc:spChg chg="add mod">
          <ac:chgData name="Tong, Xiaoran (NIH/NIEHS) [F]" userId="888a7c56-a406-4363-a59f-54b43044321d" providerId="ADAL" clId="{E77C65BA-BD71-4A0A-A474-1F483FB8E76F}" dt="2022-05-02T03:48:03.686" v="374" actId="1076"/>
          <ac:spMkLst>
            <pc:docMk/>
            <pc:sldMk cId="2367725887" sldId="263"/>
            <ac:spMk id="20" creationId="{51A84AD8-AE48-4892-9690-5A7FF11CFFB8}"/>
          </ac:spMkLst>
        </pc:spChg>
        <pc:spChg chg="add del mod">
          <ac:chgData name="Tong, Xiaoran (NIH/NIEHS) [F]" userId="888a7c56-a406-4363-a59f-54b43044321d" providerId="ADAL" clId="{E77C65BA-BD71-4A0A-A474-1F483FB8E76F}" dt="2022-05-02T03:51:09.920" v="396" actId="478"/>
          <ac:spMkLst>
            <pc:docMk/>
            <pc:sldMk cId="2367725887" sldId="263"/>
            <ac:spMk id="32" creationId="{2F643DCD-1335-4281-B11D-C807185D6845}"/>
          </ac:spMkLst>
        </pc:spChg>
        <pc:spChg chg="add del mod">
          <ac:chgData name="Tong, Xiaoran (NIH/NIEHS) [F]" userId="888a7c56-a406-4363-a59f-54b43044321d" providerId="ADAL" clId="{E77C65BA-BD71-4A0A-A474-1F483FB8E76F}" dt="2022-05-02T03:37:37.260" v="223" actId="478"/>
          <ac:spMkLst>
            <pc:docMk/>
            <pc:sldMk cId="2367725887" sldId="263"/>
            <ac:spMk id="63" creationId="{935E661A-E9B0-48FD-89D7-1236BDA8DFB8}"/>
          </ac:spMkLst>
        </pc:spChg>
        <pc:spChg chg="add mod">
          <ac:chgData name="Tong, Xiaoran (NIH/NIEHS) [F]" userId="888a7c56-a406-4363-a59f-54b43044321d" providerId="ADAL" clId="{E77C65BA-BD71-4A0A-A474-1F483FB8E76F}" dt="2022-05-02T05:42:04.526" v="2419" actId="1076"/>
          <ac:spMkLst>
            <pc:docMk/>
            <pc:sldMk cId="2367725887" sldId="263"/>
            <ac:spMk id="64" creationId="{BF095E92-0CE0-472F-A04F-50ECC4C6071E}"/>
          </ac:spMkLst>
        </pc:spChg>
        <pc:spChg chg="add mod">
          <ac:chgData name="Tong, Xiaoran (NIH/NIEHS) [F]" userId="888a7c56-a406-4363-a59f-54b43044321d" providerId="ADAL" clId="{E77C65BA-BD71-4A0A-A474-1F483FB8E76F}" dt="2022-05-02T05:42:04.526" v="2419" actId="1076"/>
          <ac:spMkLst>
            <pc:docMk/>
            <pc:sldMk cId="2367725887" sldId="263"/>
            <ac:spMk id="66" creationId="{D81135AF-783F-42B4-880C-A0707E8B6A6C}"/>
          </ac:spMkLst>
        </pc:spChg>
        <pc:spChg chg="add del mod">
          <ac:chgData name="Tong, Xiaoran (NIH/NIEHS) [F]" userId="888a7c56-a406-4363-a59f-54b43044321d" providerId="ADAL" clId="{E77C65BA-BD71-4A0A-A474-1F483FB8E76F}" dt="2022-05-02T03:45:13.066" v="365" actId="478"/>
          <ac:spMkLst>
            <pc:docMk/>
            <pc:sldMk cId="2367725887" sldId="263"/>
            <ac:spMk id="68" creationId="{C4919C06-6B6E-4E84-AC65-F1EAD43CABA6}"/>
          </ac:spMkLst>
        </pc:spChg>
        <pc:spChg chg="add mod">
          <ac:chgData name="Tong, Xiaoran (NIH/NIEHS) [F]" userId="888a7c56-a406-4363-a59f-54b43044321d" providerId="ADAL" clId="{E77C65BA-BD71-4A0A-A474-1F483FB8E76F}" dt="2022-05-02T05:42:04.526" v="2419" actId="1076"/>
          <ac:spMkLst>
            <pc:docMk/>
            <pc:sldMk cId="2367725887" sldId="263"/>
            <ac:spMk id="75" creationId="{19769143-A768-41EA-B6ED-230397AE5B0D}"/>
          </ac:spMkLst>
        </pc:spChg>
        <pc:spChg chg="add mod">
          <ac:chgData name="Tong, Xiaoran (NIH/NIEHS) [F]" userId="888a7c56-a406-4363-a59f-54b43044321d" providerId="ADAL" clId="{E77C65BA-BD71-4A0A-A474-1F483FB8E76F}" dt="2022-05-02T05:42:04.526" v="2419" actId="1076"/>
          <ac:spMkLst>
            <pc:docMk/>
            <pc:sldMk cId="2367725887" sldId="263"/>
            <ac:spMk id="80" creationId="{583EF8C4-EAB1-4B0E-820A-AA5EED6DDB9F}"/>
          </ac:spMkLst>
        </pc:spChg>
        <pc:spChg chg="add mod">
          <ac:chgData name="Tong, Xiaoran (NIH/NIEHS) [F]" userId="888a7c56-a406-4363-a59f-54b43044321d" providerId="ADAL" clId="{E77C65BA-BD71-4A0A-A474-1F483FB8E76F}" dt="2022-05-02T05:42:04.526" v="2419" actId="1076"/>
          <ac:spMkLst>
            <pc:docMk/>
            <pc:sldMk cId="2367725887" sldId="263"/>
            <ac:spMk id="89" creationId="{CEBF0CBE-8335-4A0D-BD1F-0A7516622A82}"/>
          </ac:spMkLst>
        </pc:spChg>
        <pc:spChg chg="add mod">
          <ac:chgData name="Tong, Xiaoran (NIH/NIEHS) [F]" userId="888a7c56-a406-4363-a59f-54b43044321d" providerId="ADAL" clId="{E77C65BA-BD71-4A0A-A474-1F483FB8E76F}" dt="2022-05-02T05:42:04.526" v="2419" actId="1076"/>
          <ac:spMkLst>
            <pc:docMk/>
            <pc:sldMk cId="2367725887" sldId="263"/>
            <ac:spMk id="102" creationId="{7A0F2C5D-01DA-491E-8245-6A80E77D19E6}"/>
          </ac:spMkLst>
        </pc:spChg>
        <pc:spChg chg="add mod">
          <ac:chgData name="Tong, Xiaoran (NIH/NIEHS) [F]" userId="888a7c56-a406-4363-a59f-54b43044321d" providerId="ADAL" clId="{E77C65BA-BD71-4A0A-A474-1F483FB8E76F}" dt="2022-05-02T05:42:04.526" v="2419" actId="1076"/>
          <ac:spMkLst>
            <pc:docMk/>
            <pc:sldMk cId="2367725887" sldId="263"/>
            <ac:spMk id="116" creationId="{5820998C-7524-4DCA-A5AC-258687118EB7}"/>
          </ac:spMkLst>
        </pc:spChg>
        <pc:spChg chg="add mod">
          <ac:chgData name="Tong, Xiaoran (NIH/NIEHS) [F]" userId="888a7c56-a406-4363-a59f-54b43044321d" providerId="ADAL" clId="{E77C65BA-BD71-4A0A-A474-1F483FB8E76F}" dt="2022-05-02T03:45:31.587" v="367" actId="571"/>
          <ac:spMkLst>
            <pc:docMk/>
            <pc:sldMk cId="2367725887" sldId="263"/>
            <ac:spMk id="126" creationId="{B708C2DE-796D-4436-905B-97C030D18A46}"/>
          </ac:spMkLst>
        </pc:spChg>
        <pc:spChg chg="add mod">
          <ac:chgData name="Tong, Xiaoran (NIH/NIEHS) [F]" userId="888a7c56-a406-4363-a59f-54b43044321d" providerId="ADAL" clId="{E77C65BA-BD71-4A0A-A474-1F483FB8E76F}" dt="2022-05-02T05:42:04.526" v="2419" actId="1076"/>
          <ac:spMkLst>
            <pc:docMk/>
            <pc:sldMk cId="2367725887" sldId="263"/>
            <ac:spMk id="127" creationId="{8DF41675-AF1E-4BAE-84F9-974ACEC896BD}"/>
          </ac:spMkLst>
        </pc:spChg>
        <pc:spChg chg="add mod">
          <ac:chgData name="Tong, Xiaoran (NIH/NIEHS) [F]" userId="888a7c56-a406-4363-a59f-54b43044321d" providerId="ADAL" clId="{E77C65BA-BD71-4A0A-A474-1F483FB8E76F}" dt="2022-05-02T03:48:45.418" v="387" actId="20577"/>
          <ac:spMkLst>
            <pc:docMk/>
            <pc:sldMk cId="2367725887" sldId="263"/>
            <ac:spMk id="130" creationId="{43A26465-8F13-42EB-8959-C9D79F7EA637}"/>
          </ac:spMkLst>
        </pc:spChg>
        <pc:spChg chg="add mod">
          <ac:chgData name="Tong, Xiaoran (NIH/NIEHS) [F]" userId="888a7c56-a406-4363-a59f-54b43044321d" providerId="ADAL" clId="{E77C65BA-BD71-4A0A-A474-1F483FB8E76F}" dt="2022-05-02T03:48:54.741" v="391" actId="20577"/>
          <ac:spMkLst>
            <pc:docMk/>
            <pc:sldMk cId="2367725887" sldId="263"/>
            <ac:spMk id="131" creationId="{A8D63C31-0051-415C-819E-2F3B5038385F}"/>
          </ac:spMkLst>
        </pc:spChg>
        <pc:spChg chg="add mod">
          <ac:chgData name="Tong, Xiaoran (NIH/NIEHS) [F]" userId="888a7c56-a406-4363-a59f-54b43044321d" providerId="ADAL" clId="{E77C65BA-BD71-4A0A-A474-1F483FB8E76F}" dt="2022-05-02T03:49:03.241" v="395" actId="20577"/>
          <ac:spMkLst>
            <pc:docMk/>
            <pc:sldMk cId="2367725887" sldId="263"/>
            <ac:spMk id="132" creationId="{BF5E5100-E050-4973-BC81-9D89781CDD22}"/>
          </ac:spMkLst>
        </pc:spChg>
        <pc:spChg chg="add mod">
          <ac:chgData name="Tong, Xiaoran (NIH/NIEHS) [F]" userId="888a7c56-a406-4363-a59f-54b43044321d" providerId="ADAL" clId="{E77C65BA-BD71-4A0A-A474-1F483FB8E76F}" dt="2022-05-02T06:06:43.052" v="4137" actId="20577"/>
          <ac:spMkLst>
            <pc:docMk/>
            <pc:sldMk cId="2367725887" sldId="263"/>
            <ac:spMk id="159" creationId="{E6A6C984-6805-4839-B9D9-BA648F41830B}"/>
          </ac:spMkLst>
        </pc:spChg>
        <pc:picChg chg="add del mod">
          <ac:chgData name="Tong, Xiaoran (NIH/NIEHS) [F]" userId="888a7c56-a406-4363-a59f-54b43044321d" providerId="ADAL" clId="{E77C65BA-BD71-4A0A-A474-1F483FB8E76F}" dt="2022-05-02T03:51:09.920" v="396" actId="478"/>
          <ac:picMkLst>
            <pc:docMk/>
            <pc:sldMk cId="2367725887" sldId="263"/>
            <ac:picMk id="2" creationId="{1BCDD476-C1F1-40E3-99E7-9E010310A2E3}"/>
          </ac:picMkLst>
        </pc:picChg>
        <pc:picChg chg="add mod">
          <ac:chgData name="Tong, Xiaoran (NIH/NIEHS) [F]" userId="888a7c56-a406-4363-a59f-54b43044321d" providerId="ADAL" clId="{E77C65BA-BD71-4A0A-A474-1F483FB8E76F}" dt="2022-05-02T05:17:38.949" v="1286" actId="14826"/>
          <ac:picMkLst>
            <pc:docMk/>
            <pc:sldMk cId="2367725887" sldId="263"/>
            <ac:picMk id="3" creationId="{D07A436A-8BF3-4FB7-BB68-B49939760B9B}"/>
          </ac:picMkLst>
        </pc:picChg>
        <pc:picChg chg="add mod">
          <ac:chgData name="Tong, Xiaoran (NIH/NIEHS) [F]" userId="888a7c56-a406-4363-a59f-54b43044321d" providerId="ADAL" clId="{E77C65BA-BD71-4A0A-A474-1F483FB8E76F}" dt="2022-05-02T05:42:04.526" v="2419" actId="1076"/>
          <ac:picMkLst>
            <pc:docMk/>
            <pc:sldMk cId="2367725887" sldId="263"/>
            <ac:picMk id="62" creationId="{7CB283F7-2945-4D19-A8AD-FB1C07A0C35A}"/>
          </ac:picMkLst>
        </pc:picChg>
        <pc:picChg chg="add del mod">
          <ac:chgData name="Tong, Xiaoran (NIH/NIEHS) [F]" userId="888a7c56-a406-4363-a59f-54b43044321d" providerId="ADAL" clId="{E77C65BA-BD71-4A0A-A474-1F483FB8E76F}" dt="2022-05-02T05:16:59.346" v="1280"/>
          <ac:picMkLst>
            <pc:docMk/>
            <pc:sldMk cId="2367725887" sldId="263"/>
            <ac:picMk id="141" creationId="{CBBD8FA9-C0BD-4154-88A8-E545A9774755}"/>
          </ac:picMkLst>
        </pc:picChg>
        <pc:picChg chg="add del mod">
          <ac:chgData name="Tong, Xiaoran (NIH/NIEHS) [F]" userId="888a7c56-a406-4363-a59f-54b43044321d" providerId="ADAL" clId="{E77C65BA-BD71-4A0A-A474-1F483FB8E76F}" dt="2022-05-02T05:28:26.970" v="1959" actId="478"/>
          <ac:picMkLst>
            <pc:docMk/>
            <pc:sldMk cId="2367725887" sldId="263"/>
            <ac:picMk id="142" creationId="{FF3AB920-D037-464A-98AA-6E90B7BB6E24}"/>
          </ac:picMkLst>
        </pc:picChg>
        <pc:picChg chg="add del mod">
          <ac:chgData name="Tong, Xiaoran (NIH/NIEHS) [F]" userId="888a7c56-a406-4363-a59f-54b43044321d" providerId="ADAL" clId="{E77C65BA-BD71-4A0A-A474-1F483FB8E76F}" dt="2022-05-02T05:17:32.139" v="1285" actId="478"/>
          <ac:picMkLst>
            <pc:docMk/>
            <pc:sldMk cId="2367725887" sldId="263"/>
            <ac:picMk id="143" creationId="{D9AA8F2D-1BEB-4C06-9583-E2C62747B093}"/>
          </ac:picMkLst>
        </pc:picChg>
        <pc:cxnChg chg="add mod">
          <ac:chgData name="Tong, Xiaoran (NIH/NIEHS) [F]" userId="888a7c56-a406-4363-a59f-54b43044321d" providerId="ADAL" clId="{E77C65BA-BD71-4A0A-A474-1F483FB8E76F}" dt="2022-05-02T03:48:03.686" v="374" actId="1076"/>
          <ac:cxnSpMkLst>
            <pc:docMk/>
            <pc:sldMk cId="2367725887" sldId="263"/>
            <ac:cxnSpMk id="10" creationId="{B285D965-44C7-42CE-82C9-F1A2DE078DE9}"/>
          </ac:cxnSpMkLst>
        </pc:cxnChg>
        <pc:cxnChg chg="add del mod">
          <ac:chgData name="Tong, Xiaoran (NIH/NIEHS) [F]" userId="888a7c56-a406-4363-a59f-54b43044321d" providerId="ADAL" clId="{E77C65BA-BD71-4A0A-A474-1F483FB8E76F}" dt="2022-05-02T03:48:03.686" v="374" actId="1076"/>
          <ac:cxnSpMkLst>
            <pc:docMk/>
            <pc:sldMk cId="2367725887" sldId="263"/>
            <ac:cxnSpMk id="17" creationId="{FCF420A0-97DF-42F6-AC83-B66A8727C03C}"/>
          </ac:cxnSpMkLst>
        </pc:cxnChg>
        <pc:cxnChg chg="add mod">
          <ac:chgData name="Tong, Xiaoran (NIH/NIEHS) [F]" userId="888a7c56-a406-4363-a59f-54b43044321d" providerId="ADAL" clId="{E77C65BA-BD71-4A0A-A474-1F483FB8E76F}" dt="2022-05-02T03:48:03.686" v="374" actId="1076"/>
          <ac:cxnSpMkLst>
            <pc:docMk/>
            <pc:sldMk cId="2367725887" sldId="263"/>
            <ac:cxnSpMk id="22" creationId="{1A9BAEE1-B7F5-48A8-BA98-86CE1A057F37}"/>
          </ac:cxnSpMkLst>
        </pc:cxnChg>
        <pc:cxnChg chg="add mod">
          <ac:chgData name="Tong, Xiaoran (NIH/NIEHS) [F]" userId="888a7c56-a406-4363-a59f-54b43044321d" providerId="ADAL" clId="{E77C65BA-BD71-4A0A-A474-1F483FB8E76F}" dt="2022-05-02T03:48:03.686" v="374" actId="1076"/>
          <ac:cxnSpMkLst>
            <pc:docMk/>
            <pc:sldMk cId="2367725887" sldId="263"/>
            <ac:cxnSpMk id="29" creationId="{63B3552F-74D6-47CC-A4D7-BC6F457A6A0C}"/>
          </ac:cxnSpMkLst>
        </pc:cxnChg>
        <pc:cxnChg chg="add del mod">
          <ac:chgData name="Tong, Xiaoran (NIH/NIEHS) [F]" userId="888a7c56-a406-4363-a59f-54b43044321d" providerId="ADAL" clId="{E77C65BA-BD71-4A0A-A474-1F483FB8E76F}" dt="2022-05-02T03:36:41.059" v="217" actId="478"/>
          <ac:cxnSpMkLst>
            <pc:docMk/>
            <pc:sldMk cId="2367725887" sldId="263"/>
            <ac:cxnSpMk id="65" creationId="{20EE6D68-BB4C-465A-87F1-A5609837ED72}"/>
          </ac:cxnSpMkLst>
        </pc:cxnChg>
        <pc:cxnChg chg="add del mod">
          <ac:chgData name="Tong, Xiaoran (NIH/NIEHS) [F]" userId="888a7c56-a406-4363-a59f-54b43044321d" providerId="ADAL" clId="{E77C65BA-BD71-4A0A-A474-1F483FB8E76F}" dt="2022-05-02T03:39:24.409" v="252" actId="478"/>
          <ac:cxnSpMkLst>
            <pc:docMk/>
            <pc:sldMk cId="2367725887" sldId="263"/>
            <ac:cxnSpMk id="67" creationId="{B321F7D7-09B9-4CB9-833F-187D2F25AE82}"/>
          </ac:cxnSpMkLst>
        </pc:cxnChg>
        <pc:cxnChg chg="add del mod">
          <ac:chgData name="Tong, Xiaoran (NIH/NIEHS) [F]" userId="888a7c56-a406-4363-a59f-54b43044321d" providerId="ADAL" clId="{E77C65BA-BD71-4A0A-A474-1F483FB8E76F}" dt="2022-05-02T03:39:22.664" v="251" actId="478"/>
          <ac:cxnSpMkLst>
            <pc:docMk/>
            <pc:sldMk cId="2367725887" sldId="263"/>
            <ac:cxnSpMk id="69" creationId="{33B9B1B3-2362-42C7-AC1D-FBF9F182484A}"/>
          </ac:cxnSpMkLst>
        </pc:cxnChg>
        <pc:cxnChg chg="add del mod">
          <ac:chgData name="Tong, Xiaoran (NIH/NIEHS) [F]" userId="888a7c56-a406-4363-a59f-54b43044321d" providerId="ADAL" clId="{E77C65BA-BD71-4A0A-A474-1F483FB8E76F}" dt="2022-05-02T03:36:40.558" v="216" actId="478"/>
          <ac:cxnSpMkLst>
            <pc:docMk/>
            <pc:sldMk cId="2367725887" sldId="263"/>
            <ac:cxnSpMk id="70" creationId="{C8337850-33F9-4199-BF90-EA3EC377A554}"/>
          </ac:cxnSpMkLst>
        </pc:cxnChg>
        <pc:cxnChg chg="add mod">
          <ac:chgData name="Tong, Xiaoran (NIH/NIEHS) [F]" userId="888a7c56-a406-4363-a59f-54b43044321d" providerId="ADAL" clId="{E77C65BA-BD71-4A0A-A474-1F483FB8E76F}" dt="2022-05-02T05:42:04.526" v="2419" actId="1076"/>
          <ac:cxnSpMkLst>
            <pc:docMk/>
            <pc:sldMk cId="2367725887" sldId="263"/>
            <ac:cxnSpMk id="77" creationId="{24EE6349-6E01-4D64-8290-3786DE9DA32D}"/>
          </ac:cxnSpMkLst>
        </pc:cxnChg>
        <pc:cxnChg chg="add mod">
          <ac:chgData name="Tong, Xiaoran (NIH/NIEHS) [F]" userId="888a7c56-a406-4363-a59f-54b43044321d" providerId="ADAL" clId="{E77C65BA-BD71-4A0A-A474-1F483FB8E76F}" dt="2022-05-02T05:42:04.526" v="2419" actId="1076"/>
          <ac:cxnSpMkLst>
            <pc:docMk/>
            <pc:sldMk cId="2367725887" sldId="263"/>
            <ac:cxnSpMk id="81" creationId="{5B637DE8-F6CA-465B-B060-B04956191FC8}"/>
          </ac:cxnSpMkLst>
        </pc:cxnChg>
        <pc:cxnChg chg="add mod">
          <ac:chgData name="Tong, Xiaoran (NIH/NIEHS) [F]" userId="888a7c56-a406-4363-a59f-54b43044321d" providerId="ADAL" clId="{E77C65BA-BD71-4A0A-A474-1F483FB8E76F}" dt="2022-05-02T05:42:04.526" v="2419" actId="1076"/>
          <ac:cxnSpMkLst>
            <pc:docMk/>
            <pc:sldMk cId="2367725887" sldId="263"/>
            <ac:cxnSpMk id="90" creationId="{E94A0E38-7F49-401F-B222-A7E42868BDCF}"/>
          </ac:cxnSpMkLst>
        </pc:cxnChg>
        <pc:cxnChg chg="add del mod">
          <ac:chgData name="Tong, Xiaoran (NIH/NIEHS) [F]" userId="888a7c56-a406-4363-a59f-54b43044321d" providerId="ADAL" clId="{E77C65BA-BD71-4A0A-A474-1F483FB8E76F}" dt="2022-05-02T03:42:11.786" v="322" actId="478"/>
          <ac:cxnSpMkLst>
            <pc:docMk/>
            <pc:sldMk cId="2367725887" sldId="263"/>
            <ac:cxnSpMk id="105" creationId="{43F4FC7A-B6AB-464C-9DEA-CF50AA0FA684}"/>
          </ac:cxnSpMkLst>
        </pc:cxnChg>
        <pc:cxnChg chg="add del mod">
          <ac:chgData name="Tong, Xiaoran (NIH/NIEHS) [F]" userId="888a7c56-a406-4363-a59f-54b43044321d" providerId="ADAL" clId="{E77C65BA-BD71-4A0A-A474-1F483FB8E76F}" dt="2022-05-02T03:42:19.188" v="324" actId="478"/>
          <ac:cxnSpMkLst>
            <pc:docMk/>
            <pc:sldMk cId="2367725887" sldId="263"/>
            <ac:cxnSpMk id="107" creationId="{75698CF0-2D2E-4121-8FE5-554A693AFB49}"/>
          </ac:cxnSpMkLst>
        </pc:cxnChg>
        <pc:cxnChg chg="add mod">
          <ac:chgData name="Tong, Xiaoran (NIH/NIEHS) [F]" userId="888a7c56-a406-4363-a59f-54b43044321d" providerId="ADAL" clId="{E77C65BA-BD71-4A0A-A474-1F483FB8E76F}" dt="2022-05-02T05:42:04.526" v="2419" actId="1076"/>
          <ac:cxnSpMkLst>
            <pc:docMk/>
            <pc:sldMk cId="2367725887" sldId="263"/>
            <ac:cxnSpMk id="108" creationId="{F02B4675-5502-4F78-B1C1-E997FB1683E1}"/>
          </ac:cxnSpMkLst>
        </pc:cxnChg>
        <pc:cxnChg chg="add mod">
          <ac:chgData name="Tong, Xiaoran (NIH/NIEHS) [F]" userId="888a7c56-a406-4363-a59f-54b43044321d" providerId="ADAL" clId="{E77C65BA-BD71-4A0A-A474-1F483FB8E76F}" dt="2022-05-02T05:42:04.526" v="2419" actId="1076"/>
          <ac:cxnSpMkLst>
            <pc:docMk/>
            <pc:sldMk cId="2367725887" sldId="263"/>
            <ac:cxnSpMk id="111" creationId="{934FE931-8D90-4AFA-8D77-FECE69639F53}"/>
          </ac:cxnSpMkLst>
        </pc:cxnChg>
        <pc:cxnChg chg="add mod">
          <ac:chgData name="Tong, Xiaoran (NIH/NIEHS) [F]" userId="888a7c56-a406-4363-a59f-54b43044321d" providerId="ADAL" clId="{E77C65BA-BD71-4A0A-A474-1F483FB8E76F}" dt="2022-05-02T05:42:04.526" v="2419" actId="1076"/>
          <ac:cxnSpMkLst>
            <pc:docMk/>
            <pc:sldMk cId="2367725887" sldId="263"/>
            <ac:cxnSpMk id="117" creationId="{EE8858F2-BFC7-4F43-A384-7075E785FDE5}"/>
          </ac:cxnSpMkLst>
        </pc:cxnChg>
        <pc:cxnChg chg="add mod">
          <ac:chgData name="Tong, Xiaoran (NIH/NIEHS) [F]" userId="888a7c56-a406-4363-a59f-54b43044321d" providerId="ADAL" clId="{E77C65BA-BD71-4A0A-A474-1F483FB8E76F}" dt="2022-05-02T05:42:04.526" v="2419" actId="1076"/>
          <ac:cxnSpMkLst>
            <pc:docMk/>
            <pc:sldMk cId="2367725887" sldId="263"/>
            <ac:cxnSpMk id="128" creationId="{06D1E0EE-B4DE-4C95-A01D-2A32FBF28E93}"/>
          </ac:cxnSpMkLst>
        </pc:cxnChg>
      </pc:sldChg>
      <pc:sldChg chg="addSp delSp modSp add mod">
        <pc:chgData name="Tong, Xiaoran (NIH/NIEHS) [F]" userId="888a7c56-a406-4363-a59f-54b43044321d" providerId="ADAL" clId="{E77C65BA-BD71-4A0A-A474-1F483FB8E76F}" dt="2022-05-02T06:17:35.312" v="5062" actId="14100"/>
        <pc:sldMkLst>
          <pc:docMk/>
          <pc:sldMk cId="3585182758" sldId="264"/>
        </pc:sldMkLst>
        <pc:spChg chg="del mod">
          <ac:chgData name="Tong, Xiaoran (NIH/NIEHS) [F]" userId="888a7c56-a406-4363-a59f-54b43044321d" providerId="ADAL" clId="{E77C65BA-BD71-4A0A-A474-1F483FB8E76F}" dt="2022-05-02T03:55:05.716" v="443" actId="478"/>
          <ac:spMkLst>
            <pc:docMk/>
            <pc:sldMk cId="3585182758" sldId="264"/>
            <ac:spMk id="4" creationId="{34540C87-8FF7-4226-A4D6-35B7F2388F47}"/>
          </ac:spMkLst>
        </pc:spChg>
        <pc:spChg chg="mod">
          <ac:chgData name="Tong, Xiaoran (NIH/NIEHS) [F]" userId="888a7c56-a406-4363-a59f-54b43044321d" providerId="ADAL" clId="{E77C65BA-BD71-4A0A-A474-1F483FB8E76F}" dt="2022-05-02T05:01:34.292" v="484" actId="14100"/>
          <ac:spMkLst>
            <pc:docMk/>
            <pc:sldMk cId="3585182758" sldId="264"/>
            <ac:spMk id="6" creationId="{5C2C8C1F-B868-40D2-81F1-62B608283B15}"/>
          </ac:spMkLst>
        </pc:spChg>
        <pc:spChg chg="mod">
          <ac:chgData name="Tong, Xiaoran (NIH/NIEHS) [F]" userId="888a7c56-a406-4363-a59f-54b43044321d" providerId="ADAL" clId="{E77C65BA-BD71-4A0A-A474-1F483FB8E76F}" dt="2022-05-02T05:01:37.545" v="485" actId="14100"/>
          <ac:spMkLst>
            <pc:docMk/>
            <pc:sldMk cId="3585182758" sldId="264"/>
            <ac:spMk id="7" creationId="{EC0838E6-7079-4DAB-A258-250C09FB34AB}"/>
          </ac:spMkLst>
        </pc:spChg>
        <pc:spChg chg="del mod">
          <ac:chgData name="Tong, Xiaoran (NIH/NIEHS) [F]" userId="888a7c56-a406-4363-a59f-54b43044321d" providerId="ADAL" clId="{E77C65BA-BD71-4A0A-A474-1F483FB8E76F}" dt="2022-05-02T03:53:38.273" v="420" actId="478"/>
          <ac:spMkLst>
            <pc:docMk/>
            <pc:sldMk cId="3585182758" sldId="264"/>
            <ac:spMk id="8" creationId="{06A9C01C-BECC-4253-8410-8B0B59AC5598}"/>
          </ac:spMkLst>
        </pc:spChg>
        <pc:spChg chg="mod">
          <ac:chgData name="Tong, Xiaoran (NIH/NIEHS) [F]" userId="888a7c56-a406-4363-a59f-54b43044321d" providerId="ADAL" clId="{E77C65BA-BD71-4A0A-A474-1F483FB8E76F}" dt="2022-05-02T05:33:56.878" v="2021" actId="1076"/>
          <ac:spMkLst>
            <pc:docMk/>
            <pc:sldMk cId="3585182758" sldId="264"/>
            <ac:spMk id="11" creationId="{3B6F0F1D-B4C5-4003-B850-739DF6D8AA76}"/>
          </ac:spMkLst>
        </pc:spChg>
        <pc:spChg chg="del">
          <ac:chgData name="Tong, Xiaoran (NIH/NIEHS) [F]" userId="888a7c56-a406-4363-a59f-54b43044321d" providerId="ADAL" clId="{E77C65BA-BD71-4A0A-A474-1F483FB8E76F}" dt="2022-05-02T03:52:07.434" v="403" actId="478"/>
          <ac:spMkLst>
            <pc:docMk/>
            <pc:sldMk cId="3585182758" sldId="264"/>
            <ac:spMk id="12" creationId="{9EB7C031-9968-413A-8C19-74F9251EA5E6}"/>
          </ac:spMkLst>
        </pc:spChg>
        <pc:spChg chg="del">
          <ac:chgData name="Tong, Xiaoran (NIH/NIEHS) [F]" userId="888a7c56-a406-4363-a59f-54b43044321d" providerId="ADAL" clId="{E77C65BA-BD71-4A0A-A474-1F483FB8E76F}" dt="2022-05-02T03:52:30.389" v="407" actId="478"/>
          <ac:spMkLst>
            <pc:docMk/>
            <pc:sldMk cId="3585182758" sldId="264"/>
            <ac:spMk id="20" creationId="{51A84AD8-AE48-4892-9690-5A7FF11CFFB8}"/>
          </ac:spMkLst>
        </pc:spChg>
        <pc:spChg chg="mod">
          <ac:chgData name="Tong, Xiaoran (NIH/NIEHS) [F]" userId="888a7c56-a406-4363-a59f-54b43044321d" providerId="ADAL" clId="{E77C65BA-BD71-4A0A-A474-1F483FB8E76F}" dt="2022-05-02T05:10:27.127" v="940" actId="14100"/>
          <ac:spMkLst>
            <pc:docMk/>
            <pc:sldMk cId="3585182758" sldId="264"/>
            <ac:spMk id="32" creationId="{2F643DCD-1335-4281-B11D-C807185D6845}"/>
          </ac:spMkLst>
        </pc:spChg>
        <pc:spChg chg="add mod">
          <ac:chgData name="Tong, Xiaoran (NIH/NIEHS) [F]" userId="888a7c56-a406-4363-a59f-54b43044321d" providerId="ADAL" clId="{E77C65BA-BD71-4A0A-A474-1F483FB8E76F}" dt="2022-05-02T03:52:48.892" v="410"/>
          <ac:spMkLst>
            <pc:docMk/>
            <pc:sldMk cId="3585182758" sldId="264"/>
            <ac:spMk id="35" creationId="{E4692965-7553-48DA-9D7D-9715E0CD9DF3}"/>
          </ac:spMkLst>
        </pc:spChg>
        <pc:spChg chg="add mod">
          <ac:chgData name="Tong, Xiaoran (NIH/NIEHS) [F]" userId="888a7c56-a406-4363-a59f-54b43044321d" providerId="ADAL" clId="{E77C65BA-BD71-4A0A-A474-1F483FB8E76F}" dt="2022-05-02T03:52:48.892" v="410"/>
          <ac:spMkLst>
            <pc:docMk/>
            <pc:sldMk cId="3585182758" sldId="264"/>
            <ac:spMk id="36" creationId="{0E325BE6-AB1E-4FCE-B211-37F35ACC7AFD}"/>
          </ac:spMkLst>
        </pc:spChg>
        <pc:spChg chg="add mod">
          <ac:chgData name="Tong, Xiaoran (NIH/NIEHS) [F]" userId="888a7c56-a406-4363-a59f-54b43044321d" providerId="ADAL" clId="{E77C65BA-BD71-4A0A-A474-1F483FB8E76F}" dt="2022-05-02T03:52:48.892" v="410"/>
          <ac:spMkLst>
            <pc:docMk/>
            <pc:sldMk cId="3585182758" sldId="264"/>
            <ac:spMk id="37" creationId="{3C6E4CB7-9789-4900-A26E-92C1670EF97B}"/>
          </ac:spMkLst>
        </pc:spChg>
        <pc:spChg chg="add mod">
          <ac:chgData name="Tong, Xiaoran (NIH/NIEHS) [F]" userId="888a7c56-a406-4363-a59f-54b43044321d" providerId="ADAL" clId="{E77C65BA-BD71-4A0A-A474-1F483FB8E76F}" dt="2022-05-02T03:52:48.892" v="410"/>
          <ac:spMkLst>
            <pc:docMk/>
            <pc:sldMk cId="3585182758" sldId="264"/>
            <ac:spMk id="38" creationId="{A411A0CF-FE44-4214-A14C-E2CE1FB9CE3F}"/>
          </ac:spMkLst>
        </pc:spChg>
        <pc:spChg chg="add mod">
          <ac:chgData name="Tong, Xiaoran (NIH/NIEHS) [F]" userId="888a7c56-a406-4363-a59f-54b43044321d" providerId="ADAL" clId="{E77C65BA-BD71-4A0A-A474-1F483FB8E76F}" dt="2022-05-02T03:52:48.892" v="410"/>
          <ac:spMkLst>
            <pc:docMk/>
            <pc:sldMk cId="3585182758" sldId="264"/>
            <ac:spMk id="39" creationId="{C313CFD2-3C67-46FC-B846-797CF615DB1E}"/>
          </ac:spMkLst>
        </pc:spChg>
        <pc:spChg chg="add mod">
          <ac:chgData name="Tong, Xiaoran (NIH/NIEHS) [F]" userId="888a7c56-a406-4363-a59f-54b43044321d" providerId="ADAL" clId="{E77C65BA-BD71-4A0A-A474-1F483FB8E76F}" dt="2022-05-02T05:10:23.870" v="939" actId="14100"/>
          <ac:spMkLst>
            <pc:docMk/>
            <pc:sldMk cId="3585182758" sldId="264"/>
            <ac:spMk id="51" creationId="{3950D6A4-71CC-4747-B450-4C6AF3CE05D0}"/>
          </ac:spMkLst>
        </pc:spChg>
        <pc:spChg chg="add mod">
          <ac:chgData name="Tong, Xiaoran (NIH/NIEHS) [F]" userId="888a7c56-a406-4363-a59f-54b43044321d" providerId="ADAL" clId="{E77C65BA-BD71-4A0A-A474-1F483FB8E76F}" dt="2022-05-02T05:33:54.969" v="2016" actId="14100"/>
          <ac:spMkLst>
            <pc:docMk/>
            <pc:sldMk cId="3585182758" sldId="264"/>
            <ac:spMk id="54" creationId="{21EADD30-58AB-4293-A005-8D474B28FB0B}"/>
          </ac:spMkLst>
        </pc:spChg>
        <pc:spChg chg="del">
          <ac:chgData name="Tong, Xiaoran (NIH/NIEHS) [F]" userId="888a7c56-a406-4363-a59f-54b43044321d" providerId="ADAL" clId="{E77C65BA-BD71-4A0A-A474-1F483FB8E76F}" dt="2022-05-02T03:51:27.923" v="397" actId="478"/>
          <ac:spMkLst>
            <pc:docMk/>
            <pc:sldMk cId="3585182758" sldId="264"/>
            <ac:spMk id="64" creationId="{BF095E92-0CE0-472F-A04F-50ECC4C6071E}"/>
          </ac:spMkLst>
        </pc:spChg>
        <pc:spChg chg="del">
          <ac:chgData name="Tong, Xiaoran (NIH/NIEHS) [F]" userId="888a7c56-a406-4363-a59f-54b43044321d" providerId="ADAL" clId="{E77C65BA-BD71-4A0A-A474-1F483FB8E76F}" dt="2022-05-02T03:51:27.923" v="397" actId="478"/>
          <ac:spMkLst>
            <pc:docMk/>
            <pc:sldMk cId="3585182758" sldId="264"/>
            <ac:spMk id="66" creationId="{D81135AF-783F-42B4-880C-A0707E8B6A6C}"/>
          </ac:spMkLst>
        </pc:spChg>
        <pc:spChg chg="del">
          <ac:chgData name="Tong, Xiaoran (NIH/NIEHS) [F]" userId="888a7c56-a406-4363-a59f-54b43044321d" providerId="ADAL" clId="{E77C65BA-BD71-4A0A-A474-1F483FB8E76F}" dt="2022-05-02T03:51:27.923" v="397" actId="478"/>
          <ac:spMkLst>
            <pc:docMk/>
            <pc:sldMk cId="3585182758" sldId="264"/>
            <ac:spMk id="75" creationId="{19769143-A768-41EA-B6ED-230397AE5B0D}"/>
          </ac:spMkLst>
        </pc:spChg>
        <pc:spChg chg="del">
          <ac:chgData name="Tong, Xiaoran (NIH/NIEHS) [F]" userId="888a7c56-a406-4363-a59f-54b43044321d" providerId="ADAL" clId="{E77C65BA-BD71-4A0A-A474-1F483FB8E76F}" dt="2022-05-02T03:51:27.923" v="397" actId="478"/>
          <ac:spMkLst>
            <pc:docMk/>
            <pc:sldMk cId="3585182758" sldId="264"/>
            <ac:spMk id="80" creationId="{583EF8C4-EAB1-4B0E-820A-AA5EED6DDB9F}"/>
          </ac:spMkLst>
        </pc:spChg>
        <pc:spChg chg="add del mod">
          <ac:chgData name="Tong, Xiaoran (NIH/NIEHS) [F]" userId="888a7c56-a406-4363-a59f-54b43044321d" providerId="ADAL" clId="{E77C65BA-BD71-4A0A-A474-1F483FB8E76F}" dt="2022-05-02T05:18:04.414" v="1290" actId="478"/>
          <ac:spMkLst>
            <pc:docMk/>
            <pc:sldMk cId="3585182758" sldId="264"/>
            <ac:spMk id="85" creationId="{2ED2E3FA-9801-4355-9E7D-E0EB16164FFD}"/>
          </ac:spMkLst>
        </pc:spChg>
        <pc:spChg chg="add mod">
          <ac:chgData name="Tong, Xiaoran (NIH/NIEHS) [F]" userId="888a7c56-a406-4363-a59f-54b43044321d" providerId="ADAL" clId="{E77C65BA-BD71-4A0A-A474-1F483FB8E76F}" dt="2022-05-02T06:13:35.180" v="4817" actId="20577"/>
          <ac:spMkLst>
            <pc:docMk/>
            <pc:sldMk cId="3585182758" sldId="264"/>
            <ac:spMk id="86" creationId="{277526C7-4758-421F-B087-F96931B83A08}"/>
          </ac:spMkLst>
        </pc:spChg>
        <pc:spChg chg="add mod">
          <ac:chgData name="Tong, Xiaoran (NIH/NIEHS) [F]" userId="888a7c56-a406-4363-a59f-54b43044321d" providerId="ADAL" clId="{E77C65BA-BD71-4A0A-A474-1F483FB8E76F}" dt="2022-05-02T06:17:27.226" v="5061" actId="14100"/>
          <ac:spMkLst>
            <pc:docMk/>
            <pc:sldMk cId="3585182758" sldId="264"/>
            <ac:spMk id="87" creationId="{3C7F63E6-D7F4-4EA9-80A8-E7CB920195E4}"/>
          </ac:spMkLst>
        </pc:spChg>
        <pc:spChg chg="add mod">
          <ac:chgData name="Tong, Xiaoran (NIH/NIEHS) [F]" userId="888a7c56-a406-4363-a59f-54b43044321d" providerId="ADAL" clId="{E77C65BA-BD71-4A0A-A474-1F483FB8E76F}" dt="2022-05-02T06:17:35.312" v="5062" actId="14100"/>
          <ac:spMkLst>
            <pc:docMk/>
            <pc:sldMk cId="3585182758" sldId="264"/>
            <ac:spMk id="88" creationId="{A24B3EC0-AC01-460A-8C9E-CB507EDF325F}"/>
          </ac:spMkLst>
        </pc:spChg>
        <pc:spChg chg="del">
          <ac:chgData name="Tong, Xiaoran (NIH/NIEHS) [F]" userId="888a7c56-a406-4363-a59f-54b43044321d" providerId="ADAL" clId="{E77C65BA-BD71-4A0A-A474-1F483FB8E76F}" dt="2022-05-02T03:51:27.923" v="397" actId="478"/>
          <ac:spMkLst>
            <pc:docMk/>
            <pc:sldMk cId="3585182758" sldId="264"/>
            <ac:spMk id="89" creationId="{CEBF0CBE-8335-4A0D-BD1F-0A7516622A82}"/>
          </ac:spMkLst>
        </pc:spChg>
        <pc:spChg chg="del">
          <ac:chgData name="Tong, Xiaoran (NIH/NIEHS) [F]" userId="888a7c56-a406-4363-a59f-54b43044321d" providerId="ADAL" clId="{E77C65BA-BD71-4A0A-A474-1F483FB8E76F}" dt="2022-05-02T03:51:27.923" v="397" actId="478"/>
          <ac:spMkLst>
            <pc:docMk/>
            <pc:sldMk cId="3585182758" sldId="264"/>
            <ac:spMk id="102" creationId="{7A0F2C5D-01DA-491E-8245-6A80E77D19E6}"/>
          </ac:spMkLst>
        </pc:spChg>
        <pc:spChg chg="add mod">
          <ac:chgData name="Tong, Xiaoran (NIH/NIEHS) [F]" userId="888a7c56-a406-4363-a59f-54b43044321d" providerId="ADAL" clId="{E77C65BA-BD71-4A0A-A474-1F483FB8E76F}" dt="2022-05-02T05:12:31.749" v="1029" actId="1076"/>
          <ac:spMkLst>
            <pc:docMk/>
            <pc:sldMk cId="3585182758" sldId="264"/>
            <ac:spMk id="103" creationId="{ADB64EC4-220A-4936-B40D-E4C2F1FBB274}"/>
          </ac:spMkLst>
        </pc:spChg>
        <pc:spChg chg="del">
          <ac:chgData name="Tong, Xiaoran (NIH/NIEHS) [F]" userId="888a7c56-a406-4363-a59f-54b43044321d" providerId="ADAL" clId="{E77C65BA-BD71-4A0A-A474-1F483FB8E76F}" dt="2022-05-02T03:51:27.923" v="397" actId="478"/>
          <ac:spMkLst>
            <pc:docMk/>
            <pc:sldMk cId="3585182758" sldId="264"/>
            <ac:spMk id="116" creationId="{5820998C-7524-4DCA-A5AC-258687118EB7}"/>
          </ac:spMkLst>
        </pc:spChg>
        <pc:spChg chg="del">
          <ac:chgData name="Tong, Xiaoran (NIH/NIEHS) [F]" userId="888a7c56-a406-4363-a59f-54b43044321d" providerId="ADAL" clId="{E77C65BA-BD71-4A0A-A474-1F483FB8E76F}" dt="2022-05-02T03:51:27.923" v="397" actId="478"/>
          <ac:spMkLst>
            <pc:docMk/>
            <pc:sldMk cId="3585182758" sldId="264"/>
            <ac:spMk id="127" creationId="{8DF41675-AF1E-4BAE-84F9-974ACEC896BD}"/>
          </ac:spMkLst>
        </pc:spChg>
        <pc:picChg chg="mod">
          <ac:chgData name="Tong, Xiaoran (NIH/NIEHS) [F]" userId="888a7c56-a406-4363-a59f-54b43044321d" providerId="ADAL" clId="{E77C65BA-BD71-4A0A-A474-1F483FB8E76F}" dt="2022-05-02T05:32:57.368" v="1999" actId="14826"/>
          <ac:picMkLst>
            <pc:docMk/>
            <pc:sldMk cId="3585182758" sldId="264"/>
            <ac:picMk id="2" creationId="{1BCDD476-C1F1-40E3-99E7-9E010310A2E3}"/>
          </ac:picMkLst>
        </pc:picChg>
        <pc:picChg chg="mod ord">
          <ac:chgData name="Tong, Xiaoran (NIH/NIEHS) [F]" userId="888a7c56-a406-4363-a59f-54b43044321d" providerId="ADAL" clId="{E77C65BA-BD71-4A0A-A474-1F483FB8E76F}" dt="2022-05-02T05:32:49.945" v="1998" actId="14826"/>
          <ac:picMkLst>
            <pc:docMk/>
            <pc:sldMk cId="3585182758" sldId="264"/>
            <ac:picMk id="3" creationId="{D07A436A-8BF3-4FB7-BB68-B49939760B9B}"/>
          </ac:picMkLst>
        </pc:picChg>
        <pc:picChg chg="del">
          <ac:chgData name="Tong, Xiaoran (NIH/NIEHS) [F]" userId="888a7c56-a406-4363-a59f-54b43044321d" providerId="ADAL" clId="{E77C65BA-BD71-4A0A-A474-1F483FB8E76F}" dt="2022-05-02T03:51:27.923" v="397" actId="478"/>
          <ac:picMkLst>
            <pc:docMk/>
            <pc:sldMk cId="3585182758" sldId="264"/>
            <ac:picMk id="62" creationId="{7CB283F7-2945-4D19-A8AD-FB1C07A0C35A}"/>
          </ac:picMkLst>
        </pc:picChg>
        <pc:cxnChg chg="del mod">
          <ac:chgData name="Tong, Xiaoran (NIH/NIEHS) [F]" userId="888a7c56-a406-4363-a59f-54b43044321d" providerId="ADAL" clId="{E77C65BA-BD71-4A0A-A474-1F483FB8E76F}" dt="2022-05-02T03:52:04.423" v="402" actId="478"/>
          <ac:cxnSpMkLst>
            <pc:docMk/>
            <pc:sldMk cId="3585182758" sldId="264"/>
            <ac:cxnSpMk id="10" creationId="{B285D965-44C7-42CE-82C9-F1A2DE078DE9}"/>
          </ac:cxnSpMkLst>
        </pc:cxnChg>
        <pc:cxnChg chg="add mod">
          <ac:chgData name="Tong, Xiaoran (NIH/NIEHS) [F]" userId="888a7c56-a406-4363-a59f-54b43044321d" providerId="ADAL" clId="{E77C65BA-BD71-4A0A-A474-1F483FB8E76F}" dt="2022-05-02T05:33:56.878" v="2021" actId="1076"/>
          <ac:cxnSpMkLst>
            <pc:docMk/>
            <pc:sldMk cId="3585182758" sldId="264"/>
            <ac:cxnSpMk id="15" creationId="{2B99AF28-C66B-4443-920B-2EEEDA836C9B}"/>
          </ac:cxnSpMkLst>
        </pc:cxnChg>
        <pc:cxnChg chg="del mod">
          <ac:chgData name="Tong, Xiaoran (NIH/NIEHS) [F]" userId="888a7c56-a406-4363-a59f-54b43044321d" providerId="ADAL" clId="{E77C65BA-BD71-4A0A-A474-1F483FB8E76F}" dt="2022-05-02T03:52:31.453" v="408" actId="478"/>
          <ac:cxnSpMkLst>
            <pc:docMk/>
            <pc:sldMk cId="3585182758" sldId="264"/>
            <ac:cxnSpMk id="17" creationId="{FCF420A0-97DF-42F6-AC83-B66A8727C03C}"/>
          </ac:cxnSpMkLst>
        </pc:cxnChg>
        <pc:cxnChg chg="del mod">
          <ac:chgData name="Tong, Xiaoran (NIH/NIEHS) [F]" userId="888a7c56-a406-4363-a59f-54b43044321d" providerId="ADAL" clId="{E77C65BA-BD71-4A0A-A474-1F483FB8E76F}" dt="2022-05-02T03:52:28.771" v="406" actId="478"/>
          <ac:cxnSpMkLst>
            <pc:docMk/>
            <pc:sldMk cId="3585182758" sldId="264"/>
            <ac:cxnSpMk id="22" creationId="{1A9BAEE1-B7F5-48A8-BA98-86CE1A057F37}"/>
          </ac:cxnSpMkLst>
        </pc:cxnChg>
        <pc:cxnChg chg="del mod">
          <ac:chgData name="Tong, Xiaoran (NIH/NIEHS) [F]" userId="888a7c56-a406-4363-a59f-54b43044321d" providerId="ADAL" clId="{E77C65BA-BD71-4A0A-A474-1F483FB8E76F}" dt="2022-05-02T03:53:43.769" v="421" actId="478"/>
          <ac:cxnSpMkLst>
            <pc:docMk/>
            <pc:sldMk cId="3585182758" sldId="264"/>
            <ac:cxnSpMk id="29" creationId="{63B3552F-74D6-47CC-A4D7-BC6F457A6A0C}"/>
          </ac:cxnSpMkLst>
        </pc:cxnChg>
        <pc:cxnChg chg="add mod">
          <ac:chgData name="Tong, Xiaoran (NIH/NIEHS) [F]" userId="888a7c56-a406-4363-a59f-54b43044321d" providerId="ADAL" clId="{E77C65BA-BD71-4A0A-A474-1F483FB8E76F}" dt="2022-05-02T05:33:56.878" v="2021" actId="1076"/>
          <ac:cxnSpMkLst>
            <pc:docMk/>
            <pc:sldMk cId="3585182758" sldId="264"/>
            <ac:cxnSpMk id="42" creationId="{1A48D5C8-9B96-4E19-B28A-2B14D5CB4071}"/>
          </ac:cxnSpMkLst>
        </pc:cxnChg>
        <pc:cxnChg chg="add mod">
          <ac:chgData name="Tong, Xiaoran (NIH/NIEHS) [F]" userId="888a7c56-a406-4363-a59f-54b43044321d" providerId="ADAL" clId="{E77C65BA-BD71-4A0A-A474-1F483FB8E76F}" dt="2022-05-02T05:33:54.969" v="2016" actId="14100"/>
          <ac:cxnSpMkLst>
            <pc:docMk/>
            <pc:sldMk cId="3585182758" sldId="264"/>
            <ac:cxnSpMk id="55" creationId="{68A6E675-A973-4B7E-A005-BA12B6715714}"/>
          </ac:cxnSpMkLst>
        </pc:cxnChg>
        <pc:cxnChg chg="add mod">
          <ac:chgData name="Tong, Xiaoran (NIH/NIEHS) [F]" userId="888a7c56-a406-4363-a59f-54b43044321d" providerId="ADAL" clId="{E77C65BA-BD71-4A0A-A474-1F483FB8E76F}" dt="2022-05-02T05:33:54.969" v="2016" actId="14100"/>
          <ac:cxnSpMkLst>
            <pc:docMk/>
            <pc:sldMk cId="3585182758" sldId="264"/>
            <ac:cxnSpMk id="60" creationId="{07E60D7A-EF12-4CD8-AA54-0985F56F9253}"/>
          </ac:cxnSpMkLst>
        </pc:cxnChg>
        <pc:cxnChg chg="del mod">
          <ac:chgData name="Tong, Xiaoran (NIH/NIEHS) [F]" userId="888a7c56-a406-4363-a59f-54b43044321d" providerId="ADAL" clId="{E77C65BA-BD71-4A0A-A474-1F483FB8E76F}" dt="2022-05-02T03:51:27.923" v="397" actId="478"/>
          <ac:cxnSpMkLst>
            <pc:docMk/>
            <pc:sldMk cId="3585182758" sldId="264"/>
            <ac:cxnSpMk id="77" creationId="{24EE6349-6E01-4D64-8290-3786DE9DA32D}"/>
          </ac:cxnSpMkLst>
        </pc:cxnChg>
        <pc:cxnChg chg="del mod">
          <ac:chgData name="Tong, Xiaoran (NIH/NIEHS) [F]" userId="888a7c56-a406-4363-a59f-54b43044321d" providerId="ADAL" clId="{E77C65BA-BD71-4A0A-A474-1F483FB8E76F}" dt="2022-05-02T03:51:27.923" v="397" actId="478"/>
          <ac:cxnSpMkLst>
            <pc:docMk/>
            <pc:sldMk cId="3585182758" sldId="264"/>
            <ac:cxnSpMk id="81" creationId="{5B637DE8-F6CA-465B-B060-B04956191FC8}"/>
          </ac:cxnSpMkLst>
        </pc:cxnChg>
        <pc:cxnChg chg="del mod">
          <ac:chgData name="Tong, Xiaoran (NIH/NIEHS) [F]" userId="888a7c56-a406-4363-a59f-54b43044321d" providerId="ADAL" clId="{E77C65BA-BD71-4A0A-A474-1F483FB8E76F}" dt="2022-05-02T03:51:27.923" v="397" actId="478"/>
          <ac:cxnSpMkLst>
            <pc:docMk/>
            <pc:sldMk cId="3585182758" sldId="264"/>
            <ac:cxnSpMk id="90" creationId="{E94A0E38-7F49-401F-B222-A7E42868BDCF}"/>
          </ac:cxnSpMkLst>
        </pc:cxnChg>
        <pc:cxnChg chg="add mod">
          <ac:chgData name="Tong, Xiaoran (NIH/NIEHS) [F]" userId="888a7c56-a406-4363-a59f-54b43044321d" providerId="ADAL" clId="{E77C65BA-BD71-4A0A-A474-1F483FB8E76F}" dt="2022-05-02T06:17:35.312" v="5062" actId="14100"/>
          <ac:cxnSpMkLst>
            <pc:docMk/>
            <pc:sldMk cId="3585182758" sldId="264"/>
            <ac:cxnSpMk id="91" creationId="{AAF72F89-EE30-45B8-BFB5-A40F77B39B26}"/>
          </ac:cxnSpMkLst>
        </pc:cxnChg>
        <pc:cxnChg chg="add mod">
          <ac:chgData name="Tong, Xiaoran (NIH/NIEHS) [F]" userId="888a7c56-a406-4363-a59f-54b43044321d" providerId="ADAL" clId="{E77C65BA-BD71-4A0A-A474-1F483FB8E76F}" dt="2022-05-02T06:17:35.312" v="5062" actId="14100"/>
          <ac:cxnSpMkLst>
            <pc:docMk/>
            <pc:sldMk cId="3585182758" sldId="264"/>
            <ac:cxnSpMk id="105" creationId="{2582FE61-A3E9-49FD-988C-5803456BA7B0}"/>
          </ac:cxnSpMkLst>
        </pc:cxnChg>
        <pc:cxnChg chg="del mod">
          <ac:chgData name="Tong, Xiaoran (NIH/NIEHS) [F]" userId="888a7c56-a406-4363-a59f-54b43044321d" providerId="ADAL" clId="{E77C65BA-BD71-4A0A-A474-1F483FB8E76F}" dt="2022-05-02T03:51:27.923" v="397" actId="478"/>
          <ac:cxnSpMkLst>
            <pc:docMk/>
            <pc:sldMk cId="3585182758" sldId="264"/>
            <ac:cxnSpMk id="108" creationId="{F02B4675-5502-4F78-B1C1-E997FB1683E1}"/>
          </ac:cxnSpMkLst>
        </pc:cxnChg>
        <pc:cxnChg chg="del mod">
          <ac:chgData name="Tong, Xiaoran (NIH/NIEHS) [F]" userId="888a7c56-a406-4363-a59f-54b43044321d" providerId="ADAL" clId="{E77C65BA-BD71-4A0A-A474-1F483FB8E76F}" dt="2022-05-02T03:51:27.923" v="397" actId="478"/>
          <ac:cxnSpMkLst>
            <pc:docMk/>
            <pc:sldMk cId="3585182758" sldId="264"/>
            <ac:cxnSpMk id="111" creationId="{934FE931-8D90-4AFA-8D77-FECE69639F53}"/>
          </ac:cxnSpMkLst>
        </pc:cxnChg>
        <pc:cxnChg chg="del mod">
          <ac:chgData name="Tong, Xiaoran (NIH/NIEHS) [F]" userId="888a7c56-a406-4363-a59f-54b43044321d" providerId="ADAL" clId="{E77C65BA-BD71-4A0A-A474-1F483FB8E76F}" dt="2022-05-02T03:51:27.923" v="397" actId="478"/>
          <ac:cxnSpMkLst>
            <pc:docMk/>
            <pc:sldMk cId="3585182758" sldId="264"/>
            <ac:cxnSpMk id="117" creationId="{EE8858F2-BFC7-4F43-A384-7075E785FDE5}"/>
          </ac:cxnSpMkLst>
        </pc:cxnChg>
        <pc:cxnChg chg="del mod">
          <ac:chgData name="Tong, Xiaoran (NIH/NIEHS) [F]" userId="888a7c56-a406-4363-a59f-54b43044321d" providerId="ADAL" clId="{E77C65BA-BD71-4A0A-A474-1F483FB8E76F}" dt="2022-05-02T03:51:27.923" v="397" actId="478"/>
          <ac:cxnSpMkLst>
            <pc:docMk/>
            <pc:sldMk cId="3585182758" sldId="264"/>
            <ac:cxnSpMk id="128" creationId="{06D1E0EE-B4DE-4C95-A01D-2A32FBF28E93}"/>
          </ac:cxnSpMkLst>
        </pc:cxnChg>
      </pc:sldChg>
      <pc:sldChg chg="addSp delSp modSp new mod">
        <pc:chgData name="Tong, Xiaoran (NIH/NIEHS) [F]" userId="888a7c56-a406-4363-a59f-54b43044321d" providerId="ADAL" clId="{E77C65BA-BD71-4A0A-A474-1F483FB8E76F}" dt="2022-05-02T06:16:48.290" v="5060" actId="20577"/>
        <pc:sldMkLst>
          <pc:docMk/>
          <pc:sldMk cId="999375515" sldId="265"/>
        </pc:sldMkLst>
        <pc:spChg chg="mod">
          <ac:chgData name="Tong, Xiaoran (NIH/NIEHS) [F]" userId="888a7c56-a406-4363-a59f-54b43044321d" providerId="ADAL" clId="{E77C65BA-BD71-4A0A-A474-1F483FB8E76F}" dt="2022-05-02T06:14:48.563" v="4850" actId="14100"/>
          <ac:spMkLst>
            <pc:docMk/>
            <pc:sldMk cId="999375515" sldId="265"/>
            <ac:spMk id="2" creationId="{2CBB8E36-11EF-4175-A8DB-2BF0BD98140F}"/>
          </ac:spMkLst>
        </pc:spChg>
        <pc:spChg chg="del">
          <ac:chgData name="Tong, Xiaoran (NIH/NIEHS) [F]" userId="888a7c56-a406-4363-a59f-54b43044321d" providerId="ADAL" clId="{E77C65BA-BD71-4A0A-A474-1F483FB8E76F}" dt="2022-05-02T06:14:27.430" v="4841" actId="478"/>
          <ac:spMkLst>
            <pc:docMk/>
            <pc:sldMk cId="999375515" sldId="265"/>
            <ac:spMk id="3" creationId="{D703DF4C-7C36-4E9B-BA30-5D2F299D79A0}"/>
          </ac:spMkLst>
        </pc:spChg>
        <pc:spChg chg="add mod">
          <ac:chgData name="Tong, Xiaoran (NIH/NIEHS) [F]" userId="888a7c56-a406-4363-a59f-54b43044321d" providerId="ADAL" clId="{E77C65BA-BD71-4A0A-A474-1F483FB8E76F}" dt="2022-05-02T06:16:48.290" v="5060" actId="20577"/>
          <ac:spMkLst>
            <pc:docMk/>
            <pc:sldMk cId="999375515" sldId="265"/>
            <ac:spMk id="5" creationId="{A8D90DCB-C2B5-409A-96AF-A7C7F3282A5E}"/>
          </ac:spMkLst>
        </pc:spChg>
      </pc:sldChg>
      <pc:sldChg chg="addSp delSp modSp del mod">
        <pc:chgData name="Tong, Xiaoran (NIH/NIEHS) [F]" userId="888a7c56-a406-4363-a59f-54b43044321d" providerId="ADAL" clId="{E77C65BA-BD71-4A0A-A474-1F483FB8E76F}" dt="2022-05-16T18:55:15.978" v="5787" actId="47"/>
        <pc:sldMkLst>
          <pc:docMk/>
          <pc:sldMk cId="3180572238" sldId="266"/>
        </pc:sldMkLst>
        <pc:spChg chg="del">
          <ac:chgData name="Tong, Xiaoran (NIH/NIEHS) [F]" userId="888a7c56-a406-4363-a59f-54b43044321d" providerId="ADAL" clId="{E77C65BA-BD71-4A0A-A474-1F483FB8E76F}" dt="2022-05-16T18:55:14.526" v="5786" actId="478"/>
          <ac:spMkLst>
            <pc:docMk/>
            <pc:sldMk cId="3180572238" sldId="266"/>
            <ac:spMk id="12" creationId="{0A09ED34-8030-A886-B9DD-D1D67AF0E3E3}"/>
          </ac:spMkLst>
        </pc:spChg>
        <pc:spChg chg="del">
          <ac:chgData name="Tong, Xiaoran (NIH/NIEHS) [F]" userId="888a7c56-a406-4363-a59f-54b43044321d" providerId="ADAL" clId="{E77C65BA-BD71-4A0A-A474-1F483FB8E76F}" dt="2022-05-16T18:55:14.526" v="5786" actId="478"/>
          <ac:spMkLst>
            <pc:docMk/>
            <pc:sldMk cId="3180572238" sldId="266"/>
            <ac:spMk id="14" creationId="{8337D58F-A172-4B17-5B95-FD1B06D43788}"/>
          </ac:spMkLst>
        </pc:spChg>
        <pc:picChg chg="add del mod ord">
          <ac:chgData name="Tong, Xiaoran (NIH/NIEHS) [F]" userId="888a7c56-a406-4363-a59f-54b43044321d" providerId="ADAL" clId="{E77C65BA-BD71-4A0A-A474-1F483FB8E76F}" dt="2022-05-16T18:55:14.526" v="5786" actId="478"/>
          <ac:picMkLst>
            <pc:docMk/>
            <pc:sldMk cId="3180572238" sldId="266"/>
            <ac:picMk id="6" creationId="{23971B89-FA3F-4E0A-BE47-52EF0BC2BDD4}"/>
          </ac:picMkLst>
        </pc:picChg>
        <pc:picChg chg="del">
          <ac:chgData name="Tong, Xiaoran (NIH/NIEHS) [F]" userId="888a7c56-a406-4363-a59f-54b43044321d" providerId="ADAL" clId="{E77C65BA-BD71-4A0A-A474-1F483FB8E76F}" dt="2022-05-12T04:46:01.932" v="5384" actId="478"/>
          <ac:picMkLst>
            <pc:docMk/>
            <pc:sldMk cId="3180572238" sldId="266"/>
            <ac:picMk id="13" creationId="{8B20D79F-F3C9-ABA5-E50B-E1A910E2C4FA}"/>
          </ac:picMkLst>
        </pc:picChg>
        <pc:picChg chg="del">
          <ac:chgData name="Tong, Xiaoran (NIH/NIEHS) [F]" userId="888a7c56-a406-4363-a59f-54b43044321d" providerId="ADAL" clId="{E77C65BA-BD71-4A0A-A474-1F483FB8E76F}" dt="2022-05-16T18:55:14.526" v="5786" actId="478"/>
          <ac:picMkLst>
            <pc:docMk/>
            <pc:sldMk cId="3180572238" sldId="266"/>
            <ac:picMk id="16" creationId="{7209CF14-B516-AD50-70A8-BDA60BBD99C2}"/>
          </ac:picMkLst>
        </pc:picChg>
      </pc:sldChg>
      <pc:sldChg chg="addSp delSp modSp add mod">
        <pc:chgData name="Tong, Xiaoran (NIH/NIEHS) [F]" userId="888a7c56-a406-4363-a59f-54b43044321d" providerId="ADAL" clId="{E77C65BA-BD71-4A0A-A474-1F483FB8E76F}" dt="2022-05-13T07:22:18.031" v="5785" actId="1076"/>
        <pc:sldMkLst>
          <pc:docMk/>
          <pc:sldMk cId="1712223383" sldId="267"/>
        </pc:sldMkLst>
        <pc:spChg chg="add mod">
          <ac:chgData name="Tong, Xiaoran (NIH/NIEHS) [F]" userId="888a7c56-a406-4363-a59f-54b43044321d" providerId="ADAL" clId="{E77C65BA-BD71-4A0A-A474-1F483FB8E76F}" dt="2022-05-13T07:19:55.338" v="5751" actId="14100"/>
          <ac:spMkLst>
            <pc:docMk/>
            <pc:sldMk cId="1712223383" sldId="267"/>
            <ac:spMk id="8" creationId="{52537991-0E32-4072-B2C8-1306D1874CCF}"/>
          </ac:spMkLst>
        </pc:spChg>
        <pc:spChg chg="mod ord topLvl">
          <ac:chgData name="Tong, Xiaoran (NIH/NIEHS) [F]" userId="888a7c56-a406-4363-a59f-54b43044321d" providerId="ADAL" clId="{E77C65BA-BD71-4A0A-A474-1F483FB8E76F}" dt="2022-05-13T07:17:49.244" v="5720" actId="114"/>
          <ac:spMkLst>
            <pc:docMk/>
            <pc:sldMk cId="1712223383" sldId="267"/>
            <ac:spMk id="12" creationId="{0A09ED34-8030-A886-B9DD-D1D67AF0E3E3}"/>
          </ac:spMkLst>
        </pc:spChg>
        <pc:spChg chg="mod ord topLvl">
          <ac:chgData name="Tong, Xiaoran (NIH/NIEHS) [F]" userId="888a7c56-a406-4363-a59f-54b43044321d" providerId="ADAL" clId="{E77C65BA-BD71-4A0A-A474-1F483FB8E76F}" dt="2022-05-13T07:17:54.029" v="5721" actId="114"/>
          <ac:spMkLst>
            <pc:docMk/>
            <pc:sldMk cId="1712223383" sldId="267"/>
            <ac:spMk id="14" creationId="{8337D58F-A172-4B17-5B95-FD1B06D43788}"/>
          </ac:spMkLst>
        </pc:spChg>
        <pc:spChg chg="add del">
          <ac:chgData name="Tong, Xiaoran (NIH/NIEHS) [F]" userId="888a7c56-a406-4363-a59f-54b43044321d" providerId="ADAL" clId="{E77C65BA-BD71-4A0A-A474-1F483FB8E76F}" dt="2022-05-12T03:24:11.720" v="5130" actId="22"/>
          <ac:spMkLst>
            <pc:docMk/>
            <pc:sldMk cId="1712223383" sldId="267"/>
            <ac:spMk id="15" creationId="{53EB97DB-E928-4CED-ABD5-E8103559AF0B}"/>
          </ac:spMkLst>
        </pc:spChg>
        <pc:spChg chg="add del mod">
          <ac:chgData name="Tong, Xiaoran (NIH/NIEHS) [F]" userId="888a7c56-a406-4363-a59f-54b43044321d" providerId="ADAL" clId="{E77C65BA-BD71-4A0A-A474-1F483FB8E76F}" dt="2022-05-12T04:12:04.450" v="5353" actId="478"/>
          <ac:spMkLst>
            <pc:docMk/>
            <pc:sldMk cId="1712223383" sldId="267"/>
            <ac:spMk id="19" creationId="{DC1E19FA-737B-4A0B-A50D-FBDED3CB8D0D}"/>
          </ac:spMkLst>
        </pc:spChg>
        <pc:spChg chg="add mod ord">
          <ac:chgData name="Tong, Xiaoran (NIH/NIEHS) [F]" userId="888a7c56-a406-4363-a59f-54b43044321d" providerId="ADAL" clId="{E77C65BA-BD71-4A0A-A474-1F483FB8E76F}" dt="2022-05-13T07:11:49.780" v="5696" actId="1076"/>
          <ac:spMkLst>
            <pc:docMk/>
            <pc:sldMk cId="1712223383" sldId="267"/>
            <ac:spMk id="21" creationId="{19195748-42EC-4A1E-9C2F-37085A6869EA}"/>
          </ac:spMkLst>
        </pc:spChg>
        <pc:spChg chg="add mod">
          <ac:chgData name="Tong, Xiaoran (NIH/NIEHS) [F]" userId="888a7c56-a406-4363-a59f-54b43044321d" providerId="ADAL" clId="{E77C65BA-BD71-4A0A-A474-1F483FB8E76F}" dt="2022-05-13T07:20:48.299" v="5759" actId="6549"/>
          <ac:spMkLst>
            <pc:docMk/>
            <pc:sldMk cId="1712223383" sldId="267"/>
            <ac:spMk id="22" creationId="{7A1FBF28-A3DF-473C-8BB5-69B5E2E75D3B}"/>
          </ac:spMkLst>
        </pc:spChg>
        <pc:spChg chg="mod">
          <ac:chgData name="Tong, Xiaoran (NIH/NIEHS) [F]" userId="888a7c56-a406-4363-a59f-54b43044321d" providerId="ADAL" clId="{E77C65BA-BD71-4A0A-A474-1F483FB8E76F}" dt="2022-05-13T06:45:59.595" v="5537" actId="27803"/>
          <ac:spMkLst>
            <pc:docMk/>
            <pc:sldMk cId="1712223383" sldId="267"/>
            <ac:spMk id="25" creationId="{9D486EC8-99B8-4B37-BCF0-5D9C902839C2}"/>
          </ac:spMkLst>
        </pc:spChg>
        <pc:spChg chg="mod">
          <ac:chgData name="Tong, Xiaoran (NIH/NIEHS) [F]" userId="888a7c56-a406-4363-a59f-54b43044321d" providerId="ADAL" clId="{E77C65BA-BD71-4A0A-A474-1F483FB8E76F}" dt="2022-05-13T06:45:59.595" v="5537" actId="27803"/>
          <ac:spMkLst>
            <pc:docMk/>
            <pc:sldMk cId="1712223383" sldId="267"/>
            <ac:spMk id="26" creationId="{FCD03FA4-7CAA-489D-83C3-272E44C12E46}"/>
          </ac:spMkLst>
        </pc:spChg>
        <pc:spChg chg="mod">
          <ac:chgData name="Tong, Xiaoran (NIH/NIEHS) [F]" userId="888a7c56-a406-4363-a59f-54b43044321d" providerId="ADAL" clId="{E77C65BA-BD71-4A0A-A474-1F483FB8E76F}" dt="2022-05-13T06:45:59.595" v="5537" actId="27803"/>
          <ac:spMkLst>
            <pc:docMk/>
            <pc:sldMk cId="1712223383" sldId="267"/>
            <ac:spMk id="27" creationId="{B16AF14F-38E2-4029-8235-17E9B863C2AE}"/>
          </ac:spMkLst>
        </pc:spChg>
        <pc:spChg chg="mod">
          <ac:chgData name="Tong, Xiaoran (NIH/NIEHS) [F]" userId="888a7c56-a406-4363-a59f-54b43044321d" providerId="ADAL" clId="{E77C65BA-BD71-4A0A-A474-1F483FB8E76F}" dt="2022-05-13T06:45:59.595" v="5537" actId="27803"/>
          <ac:spMkLst>
            <pc:docMk/>
            <pc:sldMk cId="1712223383" sldId="267"/>
            <ac:spMk id="28" creationId="{9B8804D2-34F2-4956-B3B4-BE1536444771}"/>
          </ac:spMkLst>
        </pc:spChg>
        <pc:spChg chg="mod">
          <ac:chgData name="Tong, Xiaoran (NIH/NIEHS) [F]" userId="888a7c56-a406-4363-a59f-54b43044321d" providerId="ADAL" clId="{E77C65BA-BD71-4A0A-A474-1F483FB8E76F}" dt="2022-05-13T06:45:59.595" v="5537" actId="27803"/>
          <ac:spMkLst>
            <pc:docMk/>
            <pc:sldMk cId="1712223383" sldId="267"/>
            <ac:spMk id="29" creationId="{F75F7904-6ED0-490E-8605-E7D17DD07456}"/>
          </ac:spMkLst>
        </pc:spChg>
        <pc:spChg chg="mod">
          <ac:chgData name="Tong, Xiaoran (NIH/NIEHS) [F]" userId="888a7c56-a406-4363-a59f-54b43044321d" providerId="ADAL" clId="{E77C65BA-BD71-4A0A-A474-1F483FB8E76F}" dt="2022-05-13T06:45:59.595" v="5537" actId="27803"/>
          <ac:spMkLst>
            <pc:docMk/>
            <pc:sldMk cId="1712223383" sldId="267"/>
            <ac:spMk id="30" creationId="{C3EBD53D-AE0A-4714-81A5-70375402855C}"/>
          </ac:spMkLst>
        </pc:spChg>
        <pc:spChg chg="mod">
          <ac:chgData name="Tong, Xiaoran (NIH/NIEHS) [F]" userId="888a7c56-a406-4363-a59f-54b43044321d" providerId="ADAL" clId="{E77C65BA-BD71-4A0A-A474-1F483FB8E76F}" dt="2022-05-13T06:45:59.595" v="5537" actId="27803"/>
          <ac:spMkLst>
            <pc:docMk/>
            <pc:sldMk cId="1712223383" sldId="267"/>
            <ac:spMk id="31" creationId="{3756BC66-89AD-4120-ABDD-89BEB3A51D57}"/>
          </ac:spMkLst>
        </pc:spChg>
        <pc:spChg chg="mod">
          <ac:chgData name="Tong, Xiaoran (NIH/NIEHS) [F]" userId="888a7c56-a406-4363-a59f-54b43044321d" providerId="ADAL" clId="{E77C65BA-BD71-4A0A-A474-1F483FB8E76F}" dt="2022-05-13T06:45:59.595" v="5537" actId="27803"/>
          <ac:spMkLst>
            <pc:docMk/>
            <pc:sldMk cId="1712223383" sldId="267"/>
            <ac:spMk id="32" creationId="{563BAC68-5182-4D6A-A89E-4873F3378495}"/>
          </ac:spMkLst>
        </pc:spChg>
        <pc:spChg chg="mod">
          <ac:chgData name="Tong, Xiaoran (NIH/NIEHS) [F]" userId="888a7c56-a406-4363-a59f-54b43044321d" providerId="ADAL" clId="{E77C65BA-BD71-4A0A-A474-1F483FB8E76F}" dt="2022-05-13T06:45:59.595" v="5537" actId="27803"/>
          <ac:spMkLst>
            <pc:docMk/>
            <pc:sldMk cId="1712223383" sldId="267"/>
            <ac:spMk id="33" creationId="{7DC6407B-D54B-429F-BB5B-EB2CACC33A9D}"/>
          </ac:spMkLst>
        </pc:spChg>
        <pc:spChg chg="mod">
          <ac:chgData name="Tong, Xiaoran (NIH/NIEHS) [F]" userId="888a7c56-a406-4363-a59f-54b43044321d" providerId="ADAL" clId="{E77C65BA-BD71-4A0A-A474-1F483FB8E76F}" dt="2022-05-13T06:45:59.595" v="5537" actId="27803"/>
          <ac:spMkLst>
            <pc:docMk/>
            <pc:sldMk cId="1712223383" sldId="267"/>
            <ac:spMk id="34" creationId="{8E2048F0-7FED-493B-BB7F-2B5ECE90F56F}"/>
          </ac:spMkLst>
        </pc:spChg>
        <pc:spChg chg="mod">
          <ac:chgData name="Tong, Xiaoran (NIH/NIEHS) [F]" userId="888a7c56-a406-4363-a59f-54b43044321d" providerId="ADAL" clId="{E77C65BA-BD71-4A0A-A474-1F483FB8E76F}" dt="2022-05-13T06:45:59.595" v="5537" actId="27803"/>
          <ac:spMkLst>
            <pc:docMk/>
            <pc:sldMk cId="1712223383" sldId="267"/>
            <ac:spMk id="35" creationId="{883CF106-D1DF-44E6-AC86-908C2C9F0287}"/>
          </ac:spMkLst>
        </pc:spChg>
        <pc:spChg chg="mod">
          <ac:chgData name="Tong, Xiaoran (NIH/NIEHS) [F]" userId="888a7c56-a406-4363-a59f-54b43044321d" providerId="ADAL" clId="{E77C65BA-BD71-4A0A-A474-1F483FB8E76F}" dt="2022-05-13T06:45:59.595" v="5537" actId="27803"/>
          <ac:spMkLst>
            <pc:docMk/>
            <pc:sldMk cId="1712223383" sldId="267"/>
            <ac:spMk id="36" creationId="{D6C2B68A-CA20-4EA2-A71A-E5E9E2F02B56}"/>
          </ac:spMkLst>
        </pc:spChg>
        <pc:spChg chg="mod">
          <ac:chgData name="Tong, Xiaoran (NIH/NIEHS) [F]" userId="888a7c56-a406-4363-a59f-54b43044321d" providerId="ADAL" clId="{E77C65BA-BD71-4A0A-A474-1F483FB8E76F}" dt="2022-05-13T06:45:59.595" v="5537" actId="27803"/>
          <ac:spMkLst>
            <pc:docMk/>
            <pc:sldMk cId="1712223383" sldId="267"/>
            <ac:spMk id="37" creationId="{CCA1D072-C644-4803-859D-E478378A8B54}"/>
          </ac:spMkLst>
        </pc:spChg>
        <pc:spChg chg="mod">
          <ac:chgData name="Tong, Xiaoran (NIH/NIEHS) [F]" userId="888a7c56-a406-4363-a59f-54b43044321d" providerId="ADAL" clId="{E77C65BA-BD71-4A0A-A474-1F483FB8E76F}" dt="2022-05-13T06:45:59.595" v="5537" actId="27803"/>
          <ac:spMkLst>
            <pc:docMk/>
            <pc:sldMk cId="1712223383" sldId="267"/>
            <ac:spMk id="38" creationId="{E083A5DC-DF93-45F5-BA9C-97D047FA35B8}"/>
          </ac:spMkLst>
        </pc:spChg>
        <pc:spChg chg="mod">
          <ac:chgData name="Tong, Xiaoran (NIH/NIEHS) [F]" userId="888a7c56-a406-4363-a59f-54b43044321d" providerId="ADAL" clId="{E77C65BA-BD71-4A0A-A474-1F483FB8E76F}" dt="2022-05-13T06:45:59.595" v="5537" actId="27803"/>
          <ac:spMkLst>
            <pc:docMk/>
            <pc:sldMk cId="1712223383" sldId="267"/>
            <ac:spMk id="39" creationId="{8D4B1B6D-BBBE-4570-BB49-61CE252C8246}"/>
          </ac:spMkLst>
        </pc:spChg>
        <pc:spChg chg="mod">
          <ac:chgData name="Tong, Xiaoran (NIH/NIEHS) [F]" userId="888a7c56-a406-4363-a59f-54b43044321d" providerId="ADAL" clId="{E77C65BA-BD71-4A0A-A474-1F483FB8E76F}" dt="2022-05-13T06:45:59.595" v="5537" actId="27803"/>
          <ac:spMkLst>
            <pc:docMk/>
            <pc:sldMk cId="1712223383" sldId="267"/>
            <ac:spMk id="40" creationId="{BE0C1F19-65F9-40F5-8CBA-3148E5D05BF2}"/>
          </ac:spMkLst>
        </pc:spChg>
        <pc:spChg chg="mod">
          <ac:chgData name="Tong, Xiaoran (NIH/NIEHS) [F]" userId="888a7c56-a406-4363-a59f-54b43044321d" providerId="ADAL" clId="{E77C65BA-BD71-4A0A-A474-1F483FB8E76F}" dt="2022-05-13T06:45:59.595" v="5537" actId="27803"/>
          <ac:spMkLst>
            <pc:docMk/>
            <pc:sldMk cId="1712223383" sldId="267"/>
            <ac:spMk id="41" creationId="{E38B4B6F-85D8-4710-83AC-FB56E1150E8B}"/>
          </ac:spMkLst>
        </pc:spChg>
        <pc:spChg chg="mod">
          <ac:chgData name="Tong, Xiaoran (NIH/NIEHS) [F]" userId="888a7c56-a406-4363-a59f-54b43044321d" providerId="ADAL" clId="{E77C65BA-BD71-4A0A-A474-1F483FB8E76F}" dt="2022-05-13T06:45:59.595" v="5537" actId="27803"/>
          <ac:spMkLst>
            <pc:docMk/>
            <pc:sldMk cId="1712223383" sldId="267"/>
            <ac:spMk id="42" creationId="{08DC30C7-BE45-4DFD-9F60-9443C25D0F0D}"/>
          </ac:spMkLst>
        </pc:spChg>
        <pc:spChg chg="mod">
          <ac:chgData name="Tong, Xiaoran (NIH/NIEHS) [F]" userId="888a7c56-a406-4363-a59f-54b43044321d" providerId="ADAL" clId="{E77C65BA-BD71-4A0A-A474-1F483FB8E76F}" dt="2022-05-13T06:45:59.595" v="5537" actId="27803"/>
          <ac:spMkLst>
            <pc:docMk/>
            <pc:sldMk cId="1712223383" sldId="267"/>
            <ac:spMk id="43" creationId="{6F8AA968-B43C-4159-8B1E-89C870614458}"/>
          </ac:spMkLst>
        </pc:spChg>
        <pc:spChg chg="mod">
          <ac:chgData name="Tong, Xiaoran (NIH/NIEHS) [F]" userId="888a7c56-a406-4363-a59f-54b43044321d" providerId="ADAL" clId="{E77C65BA-BD71-4A0A-A474-1F483FB8E76F}" dt="2022-05-13T06:45:59.595" v="5537" actId="27803"/>
          <ac:spMkLst>
            <pc:docMk/>
            <pc:sldMk cId="1712223383" sldId="267"/>
            <ac:spMk id="44" creationId="{97B1D22D-18AC-4A32-B982-204A66DFFCDF}"/>
          </ac:spMkLst>
        </pc:spChg>
        <pc:spChg chg="mod">
          <ac:chgData name="Tong, Xiaoran (NIH/NIEHS) [F]" userId="888a7c56-a406-4363-a59f-54b43044321d" providerId="ADAL" clId="{E77C65BA-BD71-4A0A-A474-1F483FB8E76F}" dt="2022-05-13T06:45:59.595" v="5537" actId="27803"/>
          <ac:spMkLst>
            <pc:docMk/>
            <pc:sldMk cId="1712223383" sldId="267"/>
            <ac:spMk id="45" creationId="{3E34CE85-4802-44B5-A03F-2BD1CDFF8483}"/>
          </ac:spMkLst>
        </pc:spChg>
        <pc:spChg chg="mod">
          <ac:chgData name="Tong, Xiaoran (NIH/NIEHS) [F]" userId="888a7c56-a406-4363-a59f-54b43044321d" providerId="ADAL" clId="{E77C65BA-BD71-4A0A-A474-1F483FB8E76F}" dt="2022-05-13T06:45:59.595" v="5537" actId="27803"/>
          <ac:spMkLst>
            <pc:docMk/>
            <pc:sldMk cId="1712223383" sldId="267"/>
            <ac:spMk id="46" creationId="{F0431DDA-4BA4-4E1B-A0A8-A061F176D830}"/>
          </ac:spMkLst>
        </pc:spChg>
        <pc:spChg chg="mod">
          <ac:chgData name="Tong, Xiaoran (NIH/NIEHS) [F]" userId="888a7c56-a406-4363-a59f-54b43044321d" providerId="ADAL" clId="{E77C65BA-BD71-4A0A-A474-1F483FB8E76F}" dt="2022-05-13T06:45:59.595" v="5537" actId="27803"/>
          <ac:spMkLst>
            <pc:docMk/>
            <pc:sldMk cId="1712223383" sldId="267"/>
            <ac:spMk id="47" creationId="{8C2CB77C-BAAA-415F-BBF3-AEAA8053681D}"/>
          </ac:spMkLst>
        </pc:spChg>
        <pc:spChg chg="mod">
          <ac:chgData name="Tong, Xiaoran (NIH/NIEHS) [F]" userId="888a7c56-a406-4363-a59f-54b43044321d" providerId="ADAL" clId="{E77C65BA-BD71-4A0A-A474-1F483FB8E76F}" dt="2022-05-13T06:45:59.595" v="5537" actId="27803"/>
          <ac:spMkLst>
            <pc:docMk/>
            <pc:sldMk cId="1712223383" sldId="267"/>
            <ac:spMk id="48" creationId="{9DBE7596-1B58-4C7A-9DE6-05D1BB013794}"/>
          </ac:spMkLst>
        </pc:spChg>
        <pc:spChg chg="mod">
          <ac:chgData name="Tong, Xiaoran (NIH/NIEHS) [F]" userId="888a7c56-a406-4363-a59f-54b43044321d" providerId="ADAL" clId="{E77C65BA-BD71-4A0A-A474-1F483FB8E76F}" dt="2022-05-13T06:45:59.595" v="5537" actId="27803"/>
          <ac:spMkLst>
            <pc:docMk/>
            <pc:sldMk cId="1712223383" sldId="267"/>
            <ac:spMk id="49" creationId="{512CC4E8-8FCB-483A-B737-094511B516BB}"/>
          </ac:spMkLst>
        </pc:spChg>
        <pc:spChg chg="mod">
          <ac:chgData name="Tong, Xiaoran (NIH/NIEHS) [F]" userId="888a7c56-a406-4363-a59f-54b43044321d" providerId="ADAL" clId="{E77C65BA-BD71-4A0A-A474-1F483FB8E76F}" dt="2022-05-13T06:45:59.595" v="5537" actId="27803"/>
          <ac:spMkLst>
            <pc:docMk/>
            <pc:sldMk cId="1712223383" sldId="267"/>
            <ac:spMk id="50" creationId="{D03342FA-9598-4872-A2BD-CA623F5F1108}"/>
          </ac:spMkLst>
        </pc:spChg>
        <pc:spChg chg="mod">
          <ac:chgData name="Tong, Xiaoran (NIH/NIEHS) [F]" userId="888a7c56-a406-4363-a59f-54b43044321d" providerId="ADAL" clId="{E77C65BA-BD71-4A0A-A474-1F483FB8E76F}" dt="2022-05-13T06:45:59.595" v="5537" actId="27803"/>
          <ac:spMkLst>
            <pc:docMk/>
            <pc:sldMk cId="1712223383" sldId="267"/>
            <ac:spMk id="51" creationId="{244F8727-4776-45F6-BCEA-A6587F2A1D2D}"/>
          </ac:spMkLst>
        </pc:spChg>
        <pc:spChg chg="mod">
          <ac:chgData name="Tong, Xiaoran (NIH/NIEHS) [F]" userId="888a7c56-a406-4363-a59f-54b43044321d" providerId="ADAL" clId="{E77C65BA-BD71-4A0A-A474-1F483FB8E76F}" dt="2022-05-13T06:45:59.595" v="5537" actId="27803"/>
          <ac:spMkLst>
            <pc:docMk/>
            <pc:sldMk cId="1712223383" sldId="267"/>
            <ac:spMk id="52" creationId="{EB36407F-DD2F-4B07-937D-71DEE216F65B}"/>
          </ac:spMkLst>
        </pc:spChg>
        <pc:spChg chg="mod">
          <ac:chgData name="Tong, Xiaoran (NIH/NIEHS) [F]" userId="888a7c56-a406-4363-a59f-54b43044321d" providerId="ADAL" clId="{E77C65BA-BD71-4A0A-A474-1F483FB8E76F}" dt="2022-05-13T06:45:59.595" v="5537" actId="27803"/>
          <ac:spMkLst>
            <pc:docMk/>
            <pc:sldMk cId="1712223383" sldId="267"/>
            <ac:spMk id="53" creationId="{7B6E5445-8555-4AA4-A315-EBDA0616A6F7}"/>
          </ac:spMkLst>
        </pc:spChg>
        <pc:spChg chg="mod">
          <ac:chgData name="Tong, Xiaoran (NIH/NIEHS) [F]" userId="888a7c56-a406-4363-a59f-54b43044321d" providerId="ADAL" clId="{E77C65BA-BD71-4A0A-A474-1F483FB8E76F}" dt="2022-05-13T06:45:59.595" v="5537" actId="27803"/>
          <ac:spMkLst>
            <pc:docMk/>
            <pc:sldMk cId="1712223383" sldId="267"/>
            <ac:spMk id="54" creationId="{9DE7B2DE-6964-42D3-9EE8-EDB0CFBB5167}"/>
          </ac:spMkLst>
        </pc:spChg>
        <pc:spChg chg="mod">
          <ac:chgData name="Tong, Xiaoran (NIH/NIEHS) [F]" userId="888a7c56-a406-4363-a59f-54b43044321d" providerId="ADAL" clId="{E77C65BA-BD71-4A0A-A474-1F483FB8E76F}" dt="2022-05-13T06:45:59.595" v="5537" actId="27803"/>
          <ac:spMkLst>
            <pc:docMk/>
            <pc:sldMk cId="1712223383" sldId="267"/>
            <ac:spMk id="55" creationId="{69BFE35B-B3BA-4A4F-AE78-A32DDD19EFB8}"/>
          </ac:spMkLst>
        </pc:spChg>
        <pc:spChg chg="mod">
          <ac:chgData name="Tong, Xiaoran (NIH/NIEHS) [F]" userId="888a7c56-a406-4363-a59f-54b43044321d" providerId="ADAL" clId="{E77C65BA-BD71-4A0A-A474-1F483FB8E76F}" dt="2022-05-13T06:45:59.595" v="5537" actId="27803"/>
          <ac:spMkLst>
            <pc:docMk/>
            <pc:sldMk cId="1712223383" sldId="267"/>
            <ac:spMk id="56" creationId="{F77125B2-BF7B-4044-A9E1-2175387B120F}"/>
          </ac:spMkLst>
        </pc:spChg>
        <pc:spChg chg="mod">
          <ac:chgData name="Tong, Xiaoran (NIH/NIEHS) [F]" userId="888a7c56-a406-4363-a59f-54b43044321d" providerId="ADAL" clId="{E77C65BA-BD71-4A0A-A474-1F483FB8E76F}" dt="2022-05-13T06:45:59.595" v="5537" actId="27803"/>
          <ac:spMkLst>
            <pc:docMk/>
            <pc:sldMk cId="1712223383" sldId="267"/>
            <ac:spMk id="57" creationId="{DA0A4FD9-4373-49FB-BC4D-6F794045865F}"/>
          </ac:spMkLst>
        </pc:spChg>
        <pc:spChg chg="mod">
          <ac:chgData name="Tong, Xiaoran (NIH/NIEHS) [F]" userId="888a7c56-a406-4363-a59f-54b43044321d" providerId="ADAL" clId="{E77C65BA-BD71-4A0A-A474-1F483FB8E76F}" dt="2022-05-13T06:45:59.595" v="5537" actId="27803"/>
          <ac:spMkLst>
            <pc:docMk/>
            <pc:sldMk cId="1712223383" sldId="267"/>
            <ac:spMk id="58" creationId="{2A5A3CBE-8519-46FC-9458-C81564C8CB83}"/>
          </ac:spMkLst>
        </pc:spChg>
        <pc:spChg chg="mod">
          <ac:chgData name="Tong, Xiaoran (NIH/NIEHS) [F]" userId="888a7c56-a406-4363-a59f-54b43044321d" providerId="ADAL" clId="{E77C65BA-BD71-4A0A-A474-1F483FB8E76F}" dt="2022-05-13T06:45:59.595" v="5537" actId="27803"/>
          <ac:spMkLst>
            <pc:docMk/>
            <pc:sldMk cId="1712223383" sldId="267"/>
            <ac:spMk id="59" creationId="{9248E391-0181-469F-B205-E0ECB078B311}"/>
          </ac:spMkLst>
        </pc:spChg>
        <pc:spChg chg="mod">
          <ac:chgData name="Tong, Xiaoran (NIH/NIEHS) [F]" userId="888a7c56-a406-4363-a59f-54b43044321d" providerId="ADAL" clId="{E77C65BA-BD71-4A0A-A474-1F483FB8E76F}" dt="2022-05-13T06:45:59.595" v="5537" actId="27803"/>
          <ac:spMkLst>
            <pc:docMk/>
            <pc:sldMk cId="1712223383" sldId="267"/>
            <ac:spMk id="60" creationId="{05FA3C15-564D-4773-ABEA-7DB28CEBFB5B}"/>
          </ac:spMkLst>
        </pc:spChg>
        <pc:spChg chg="mod">
          <ac:chgData name="Tong, Xiaoran (NIH/NIEHS) [F]" userId="888a7c56-a406-4363-a59f-54b43044321d" providerId="ADAL" clId="{E77C65BA-BD71-4A0A-A474-1F483FB8E76F}" dt="2022-05-13T06:45:59.595" v="5537" actId="27803"/>
          <ac:spMkLst>
            <pc:docMk/>
            <pc:sldMk cId="1712223383" sldId="267"/>
            <ac:spMk id="61" creationId="{41B5BBE4-51D2-47BE-96E5-AE6CFC2EE08C}"/>
          </ac:spMkLst>
        </pc:spChg>
        <pc:spChg chg="mod">
          <ac:chgData name="Tong, Xiaoran (NIH/NIEHS) [F]" userId="888a7c56-a406-4363-a59f-54b43044321d" providerId="ADAL" clId="{E77C65BA-BD71-4A0A-A474-1F483FB8E76F}" dt="2022-05-13T06:45:59.595" v="5537" actId="27803"/>
          <ac:spMkLst>
            <pc:docMk/>
            <pc:sldMk cId="1712223383" sldId="267"/>
            <ac:spMk id="62" creationId="{8C79206E-7077-4ABD-980D-DEEEFE37117A}"/>
          </ac:spMkLst>
        </pc:spChg>
        <pc:spChg chg="mod">
          <ac:chgData name="Tong, Xiaoran (NIH/NIEHS) [F]" userId="888a7c56-a406-4363-a59f-54b43044321d" providerId="ADAL" clId="{E77C65BA-BD71-4A0A-A474-1F483FB8E76F}" dt="2022-05-13T06:45:59.595" v="5537" actId="27803"/>
          <ac:spMkLst>
            <pc:docMk/>
            <pc:sldMk cId="1712223383" sldId="267"/>
            <ac:spMk id="63" creationId="{B3C9CC0F-67CA-400A-BE34-4182464AB43D}"/>
          </ac:spMkLst>
        </pc:spChg>
        <pc:spChg chg="mod">
          <ac:chgData name="Tong, Xiaoran (NIH/NIEHS) [F]" userId="888a7c56-a406-4363-a59f-54b43044321d" providerId="ADAL" clId="{E77C65BA-BD71-4A0A-A474-1F483FB8E76F}" dt="2022-05-13T06:45:59.595" v="5537" actId="27803"/>
          <ac:spMkLst>
            <pc:docMk/>
            <pc:sldMk cId="1712223383" sldId="267"/>
            <ac:spMk id="64" creationId="{FF065193-3DC8-446F-8312-1D7F40C30317}"/>
          </ac:spMkLst>
        </pc:spChg>
        <pc:spChg chg="mod">
          <ac:chgData name="Tong, Xiaoran (NIH/NIEHS) [F]" userId="888a7c56-a406-4363-a59f-54b43044321d" providerId="ADAL" clId="{E77C65BA-BD71-4A0A-A474-1F483FB8E76F}" dt="2022-05-13T06:45:59.595" v="5537" actId="27803"/>
          <ac:spMkLst>
            <pc:docMk/>
            <pc:sldMk cId="1712223383" sldId="267"/>
            <ac:spMk id="65" creationId="{5BFBAAAB-38F5-4EC9-A790-ED8A971C4FF3}"/>
          </ac:spMkLst>
        </pc:spChg>
        <pc:spChg chg="mod">
          <ac:chgData name="Tong, Xiaoran (NIH/NIEHS) [F]" userId="888a7c56-a406-4363-a59f-54b43044321d" providerId="ADAL" clId="{E77C65BA-BD71-4A0A-A474-1F483FB8E76F}" dt="2022-05-13T06:45:59.595" v="5537" actId="27803"/>
          <ac:spMkLst>
            <pc:docMk/>
            <pc:sldMk cId="1712223383" sldId="267"/>
            <ac:spMk id="66" creationId="{2CD3DC90-20B9-4976-99BA-4D0A4B6A6631}"/>
          </ac:spMkLst>
        </pc:spChg>
        <pc:spChg chg="mod">
          <ac:chgData name="Tong, Xiaoran (NIH/NIEHS) [F]" userId="888a7c56-a406-4363-a59f-54b43044321d" providerId="ADAL" clId="{E77C65BA-BD71-4A0A-A474-1F483FB8E76F}" dt="2022-05-13T06:45:59.595" v="5537" actId="27803"/>
          <ac:spMkLst>
            <pc:docMk/>
            <pc:sldMk cId="1712223383" sldId="267"/>
            <ac:spMk id="67" creationId="{3A6CF735-0B3F-43E0-B373-6481F7FE983A}"/>
          </ac:spMkLst>
        </pc:spChg>
        <pc:spChg chg="mod">
          <ac:chgData name="Tong, Xiaoran (NIH/NIEHS) [F]" userId="888a7c56-a406-4363-a59f-54b43044321d" providerId="ADAL" clId="{E77C65BA-BD71-4A0A-A474-1F483FB8E76F}" dt="2022-05-13T06:45:59.595" v="5537" actId="27803"/>
          <ac:spMkLst>
            <pc:docMk/>
            <pc:sldMk cId="1712223383" sldId="267"/>
            <ac:spMk id="68" creationId="{6A0302F7-44E7-419B-BEA4-A2A03731FC16}"/>
          </ac:spMkLst>
        </pc:spChg>
        <pc:spChg chg="mod">
          <ac:chgData name="Tong, Xiaoran (NIH/NIEHS) [F]" userId="888a7c56-a406-4363-a59f-54b43044321d" providerId="ADAL" clId="{E77C65BA-BD71-4A0A-A474-1F483FB8E76F}" dt="2022-05-13T06:45:59.595" v="5537" actId="27803"/>
          <ac:spMkLst>
            <pc:docMk/>
            <pc:sldMk cId="1712223383" sldId="267"/>
            <ac:spMk id="69" creationId="{C9BD2D7D-9C66-4E8D-9387-4B516E6912EE}"/>
          </ac:spMkLst>
        </pc:spChg>
        <pc:spChg chg="mod">
          <ac:chgData name="Tong, Xiaoran (NIH/NIEHS) [F]" userId="888a7c56-a406-4363-a59f-54b43044321d" providerId="ADAL" clId="{E77C65BA-BD71-4A0A-A474-1F483FB8E76F}" dt="2022-05-13T06:45:59.595" v="5537" actId="27803"/>
          <ac:spMkLst>
            <pc:docMk/>
            <pc:sldMk cId="1712223383" sldId="267"/>
            <ac:spMk id="70" creationId="{05963B08-54AD-4C5D-AA1D-FE618BA529C5}"/>
          </ac:spMkLst>
        </pc:spChg>
        <pc:spChg chg="mod">
          <ac:chgData name="Tong, Xiaoran (NIH/NIEHS) [F]" userId="888a7c56-a406-4363-a59f-54b43044321d" providerId="ADAL" clId="{E77C65BA-BD71-4A0A-A474-1F483FB8E76F}" dt="2022-05-13T06:45:59.595" v="5537" actId="27803"/>
          <ac:spMkLst>
            <pc:docMk/>
            <pc:sldMk cId="1712223383" sldId="267"/>
            <ac:spMk id="71" creationId="{BFFE05BF-493C-4463-99A7-23F03270DCFE}"/>
          </ac:spMkLst>
        </pc:spChg>
        <pc:spChg chg="mod">
          <ac:chgData name="Tong, Xiaoran (NIH/NIEHS) [F]" userId="888a7c56-a406-4363-a59f-54b43044321d" providerId="ADAL" clId="{E77C65BA-BD71-4A0A-A474-1F483FB8E76F}" dt="2022-05-13T06:45:59.595" v="5537" actId="27803"/>
          <ac:spMkLst>
            <pc:docMk/>
            <pc:sldMk cId="1712223383" sldId="267"/>
            <ac:spMk id="72" creationId="{AD0B03EB-0162-4451-9879-4380E7F0C564}"/>
          </ac:spMkLst>
        </pc:spChg>
        <pc:spChg chg="mod">
          <ac:chgData name="Tong, Xiaoran (NIH/NIEHS) [F]" userId="888a7c56-a406-4363-a59f-54b43044321d" providerId="ADAL" clId="{E77C65BA-BD71-4A0A-A474-1F483FB8E76F}" dt="2022-05-13T06:45:59.595" v="5537" actId="27803"/>
          <ac:spMkLst>
            <pc:docMk/>
            <pc:sldMk cId="1712223383" sldId="267"/>
            <ac:spMk id="73" creationId="{614E0B63-7B91-4012-8516-17FBDE8BE7F3}"/>
          </ac:spMkLst>
        </pc:spChg>
        <pc:spChg chg="mod">
          <ac:chgData name="Tong, Xiaoran (NIH/NIEHS) [F]" userId="888a7c56-a406-4363-a59f-54b43044321d" providerId="ADAL" clId="{E77C65BA-BD71-4A0A-A474-1F483FB8E76F}" dt="2022-05-13T06:45:59.595" v="5537" actId="27803"/>
          <ac:spMkLst>
            <pc:docMk/>
            <pc:sldMk cId="1712223383" sldId="267"/>
            <ac:spMk id="74" creationId="{8BE7CD7A-DE7A-49AC-A2A5-E0B611185345}"/>
          </ac:spMkLst>
        </pc:spChg>
        <pc:spChg chg="mod">
          <ac:chgData name="Tong, Xiaoran (NIH/NIEHS) [F]" userId="888a7c56-a406-4363-a59f-54b43044321d" providerId="ADAL" clId="{E77C65BA-BD71-4A0A-A474-1F483FB8E76F}" dt="2022-05-13T06:45:59.595" v="5537" actId="27803"/>
          <ac:spMkLst>
            <pc:docMk/>
            <pc:sldMk cId="1712223383" sldId="267"/>
            <ac:spMk id="75" creationId="{9B14332F-589F-4A17-936F-E94EA306CDF5}"/>
          </ac:spMkLst>
        </pc:spChg>
        <pc:spChg chg="mod">
          <ac:chgData name="Tong, Xiaoran (NIH/NIEHS) [F]" userId="888a7c56-a406-4363-a59f-54b43044321d" providerId="ADAL" clId="{E77C65BA-BD71-4A0A-A474-1F483FB8E76F}" dt="2022-05-13T06:45:59.595" v="5537" actId="27803"/>
          <ac:spMkLst>
            <pc:docMk/>
            <pc:sldMk cId="1712223383" sldId="267"/>
            <ac:spMk id="76" creationId="{F522AF0A-E6DF-402F-9983-9C986307CAA1}"/>
          </ac:spMkLst>
        </pc:spChg>
        <pc:spChg chg="mod">
          <ac:chgData name="Tong, Xiaoran (NIH/NIEHS) [F]" userId="888a7c56-a406-4363-a59f-54b43044321d" providerId="ADAL" clId="{E77C65BA-BD71-4A0A-A474-1F483FB8E76F}" dt="2022-05-13T06:45:59.595" v="5537" actId="27803"/>
          <ac:spMkLst>
            <pc:docMk/>
            <pc:sldMk cId="1712223383" sldId="267"/>
            <ac:spMk id="77" creationId="{3483CEC2-3754-454F-826A-BDB7F1A44B70}"/>
          </ac:spMkLst>
        </pc:spChg>
        <pc:spChg chg="mod">
          <ac:chgData name="Tong, Xiaoran (NIH/NIEHS) [F]" userId="888a7c56-a406-4363-a59f-54b43044321d" providerId="ADAL" clId="{E77C65BA-BD71-4A0A-A474-1F483FB8E76F}" dt="2022-05-13T06:45:59.595" v="5537" actId="27803"/>
          <ac:spMkLst>
            <pc:docMk/>
            <pc:sldMk cId="1712223383" sldId="267"/>
            <ac:spMk id="78" creationId="{2C8601B8-666E-488D-AB66-3D0FEDFE4D42}"/>
          </ac:spMkLst>
        </pc:spChg>
        <pc:spChg chg="mod">
          <ac:chgData name="Tong, Xiaoran (NIH/NIEHS) [F]" userId="888a7c56-a406-4363-a59f-54b43044321d" providerId="ADAL" clId="{E77C65BA-BD71-4A0A-A474-1F483FB8E76F}" dt="2022-05-13T06:45:59.595" v="5537" actId="27803"/>
          <ac:spMkLst>
            <pc:docMk/>
            <pc:sldMk cId="1712223383" sldId="267"/>
            <ac:spMk id="79" creationId="{D22FA59D-A6F6-4AC6-A47F-E65EE169280A}"/>
          </ac:spMkLst>
        </pc:spChg>
        <pc:spChg chg="mod">
          <ac:chgData name="Tong, Xiaoran (NIH/NIEHS) [F]" userId="888a7c56-a406-4363-a59f-54b43044321d" providerId="ADAL" clId="{E77C65BA-BD71-4A0A-A474-1F483FB8E76F}" dt="2022-05-13T06:45:59.595" v="5537" actId="27803"/>
          <ac:spMkLst>
            <pc:docMk/>
            <pc:sldMk cId="1712223383" sldId="267"/>
            <ac:spMk id="80" creationId="{20F78C61-F01A-48E3-A68F-BEBE3C56BA6F}"/>
          </ac:spMkLst>
        </pc:spChg>
        <pc:spChg chg="mod">
          <ac:chgData name="Tong, Xiaoran (NIH/NIEHS) [F]" userId="888a7c56-a406-4363-a59f-54b43044321d" providerId="ADAL" clId="{E77C65BA-BD71-4A0A-A474-1F483FB8E76F}" dt="2022-05-13T06:45:59.595" v="5537" actId="27803"/>
          <ac:spMkLst>
            <pc:docMk/>
            <pc:sldMk cId="1712223383" sldId="267"/>
            <ac:spMk id="81" creationId="{B851810C-4E73-41CE-BE42-28584184BCD1}"/>
          </ac:spMkLst>
        </pc:spChg>
        <pc:spChg chg="mod">
          <ac:chgData name="Tong, Xiaoran (NIH/NIEHS) [F]" userId="888a7c56-a406-4363-a59f-54b43044321d" providerId="ADAL" clId="{E77C65BA-BD71-4A0A-A474-1F483FB8E76F}" dt="2022-05-13T06:45:59.595" v="5537" actId="27803"/>
          <ac:spMkLst>
            <pc:docMk/>
            <pc:sldMk cId="1712223383" sldId="267"/>
            <ac:spMk id="82" creationId="{5963072B-479A-4EC1-B9E5-AA46F561D43C}"/>
          </ac:spMkLst>
        </pc:spChg>
        <pc:spChg chg="mod">
          <ac:chgData name="Tong, Xiaoran (NIH/NIEHS) [F]" userId="888a7c56-a406-4363-a59f-54b43044321d" providerId="ADAL" clId="{E77C65BA-BD71-4A0A-A474-1F483FB8E76F}" dt="2022-05-13T06:45:59.595" v="5537" actId="27803"/>
          <ac:spMkLst>
            <pc:docMk/>
            <pc:sldMk cId="1712223383" sldId="267"/>
            <ac:spMk id="83" creationId="{CC3824B4-9580-4320-9DCE-0F69D4FB9A5C}"/>
          </ac:spMkLst>
        </pc:spChg>
        <pc:spChg chg="mod">
          <ac:chgData name="Tong, Xiaoran (NIH/NIEHS) [F]" userId="888a7c56-a406-4363-a59f-54b43044321d" providerId="ADAL" clId="{E77C65BA-BD71-4A0A-A474-1F483FB8E76F}" dt="2022-05-13T06:45:59.595" v="5537" actId="27803"/>
          <ac:spMkLst>
            <pc:docMk/>
            <pc:sldMk cId="1712223383" sldId="267"/>
            <ac:spMk id="84" creationId="{49E104B7-1451-408E-A379-8D1CCABEF9A2}"/>
          </ac:spMkLst>
        </pc:spChg>
        <pc:spChg chg="mod">
          <ac:chgData name="Tong, Xiaoran (NIH/NIEHS) [F]" userId="888a7c56-a406-4363-a59f-54b43044321d" providerId="ADAL" clId="{E77C65BA-BD71-4A0A-A474-1F483FB8E76F}" dt="2022-05-13T06:45:59.595" v="5537" actId="27803"/>
          <ac:spMkLst>
            <pc:docMk/>
            <pc:sldMk cId="1712223383" sldId="267"/>
            <ac:spMk id="85" creationId="{0AA7B4D1-1121-4D77-AC16-AD72E59FB58A}"/>
          </ac:spMkLst>
        </pc:spChg>
        <pc:spChg chg="mod">
          <ac:chgData name="Tong, Xiaoran (NIH/NIEHS) [F]" userId="888a7c56-a406-4363-a59f-54b43044321d" providerId="ADAL" clId="{E77C65BA-BD71-4A0A-A474-1F483FB8E76F}" dt="2022-05-13T06:45:59.595" v="5537" actId="27803"/>
          <ac:spMkLst>
            <pc:docMk/>
            <pc:sldMk cId="1712223383" sldId="267"/>
            <ac:spMk id="86" creationId="{46D874E7-84EC-4600-8295-5C84855EB5B5}"/>
          </ac:spMkLst>
        </pc:spChg>
        <pc:spChg chg="mod">
          <ac:chgData name="Tong, Xiaoran (NIH/NIEHS) [F]" userId="888a7c56-a406-4363-a59f-54b43044321d" providerId="ADAL" clId="{E77C65BA-BD71-4A0A-A474-1F483FB8E76F}" dt="2022-05-13T06:45:59.595" v="5537" actId="27803"/>
          <ac:spMkLst>
            <pc:docMk/>
            <pc:sldMk cId="1712223383" sldId="267"/>
            <ac:spMk id="87" creationId="{31F8F0EE-55C3-44C2-ADCF-B1EE9BDDF6AA}"/>
          </ac:spMkLst>
        </pc:spChg>
        <pc:spChg chg="mod">
          <ac:chgData name="Tong, Xiaoran (NIH/NIEHS) [F]" userId="888a7c56-a406-4363-a59f-54b43044321d" providerId="ADAL" clId="{E77C65BA-BD71-4A0A-A474-1F483FB8E76F}" dt="2022-05-13T06:45:59.595" v="5537" actId="27803"/>
          <ac:spMkLst>
            <pc:docMk/>
            <pc:sldMk cId="1712223383" sldId="267"/>
            <ac:spMk id="88" creationId="{EE405E4A-094E-4921-B32F-1F0D060585BC}"/>
          </ac:spMkLst>
        </pc:spChg>
        <pc:spChg chg="mod">
          <ac:chgData name="Tong, Xiaoran (NIH/NIEHS) [F]" userId="888a7c56-a406-4363-a59f-54b43044321d" providerId="ADAL" clId="{E77C65BA-BD71-4A0A-A474-1F483FB8E76F}" dt="2022-05-13T06:45:59.595" v="5537" actId="27803"/>
          <ac:spMkLst>
            <pc:docMk/>
            <pc:sldMk cId="1712223383" sldId="267"/>
            <ac:spMk id="89" creationId="{3D18688E-618A-4680-A64C-AD40882EF03B}"/>
          </ac:spMkLst>
        </pc:spChg>
        <pc:spChg chg="mod">
          <ac:chgData name="Tong, Xiaoran (NIH/NIEHS) [F]" userId="888a7c56-a406-4363-a59f-54b43044321d" providerId="ADAL" clId="{E77C65BA-BD71-4A0A-A474-1F483FB8E76F}" dt="2022-05-13T06:45:59.595" v="5537" actId="27803"/>
          <ac:spMkLst>
            <pc:docMk/>
            <pc:sldMk cId="1712223383" sldId="267"/>
            <ac:spMk id="90" creationId="{8569830B-46EE-4236-8FD1-AD8B245A8449}"/>
          </ac:spMkLst>
        </pc:spChg>
        <pc:spChg chg="mod">
          <ac:chgData name="Tong, Xiaoran (NIH/NIEHS) [F]" userId="888a7c56-a406-4363-a59f-54b43044321d" providerId="ADAL" clId="{E77C65BA-BD71-4A0A-A474-1F483FB8E76F}" dt="2022-05-13T06:45:59.595" v="5537" actId="27803"/>
          <ac:spMkLst>
            <pc:docMk/>
            <pc:sldMk cId="1712223383" sldId="267"/>
            <ac:spMk id="91" creationId="{21E26AD0-1714-4107-95AE-F128A6EDCA5C}"/>
          </ac:spMkLst>
        </pc:spChg>
        <pc:spChg chg="mod">
          <ac:chgData name="Tong, Xiaoran (NIH/NIEHS) [F]" userId="888a7c56-a406-4363-a59f-54b43044321d" providerId="ADAL" clId="{E77C65BA-BD71-4A0A-A474-1F483FB8E76F}" dt="2022-05-13T06:45:59.595" v="5537" actId="27803"/>
          <ac:spMkLst>
            <pc:docMk/>
            <pc:sldMk cId="1712223383" sldId="267"/>
            <ac:spMk id="92" creationId="{586B510F-D1A7-43E1-A585-78FBC51B0136}"/>
          </ac:spMkLst>
        </pc:spChg>
        <pc:spChg chg="mod">
          <ac:chgData name="Tong, Xiaoran (NIH/NIEHS) [F]" userId="888a7c56-a406-4363-a59f-54b43044321d" providerId="ADAL" clId="{E77C65BA-BD71-4A0A-A474-1F483FB8E76F}" dt="2022-05-13T06:45:59.595" v="5537" actId="27803"/>
          <ac:spMkLst>
            <pc:docMk/>
            <pc:sldMk cId="1712223383" sldId="267"/>
            <ac:spMk id="93" creationId="{159CB661-AD48-4E58-9D6B-88D837F26987}"/>
          </ac:spMkLst>
        </pc:spChg>
        <pc:spChg chg="mod">
          <ac:chgData name="Tong, Xiaoran (NIH/NIEHS) [F]" userId="888a7c56-a406-4363-a59f-54b43044321d" providerId="ADAL" clId="{E77C65BA-BD71-4A0A-A474-1F483FB8E76F}" dt="2022-05-13T06:45:59.595" v="5537" actId="27803"/>
          <ac:spMkLst>
            <pc:docMk/>
            <pc:sldMk cId="1712223383" sldId="267"/>
            <ac:spMk id="94" creationId="{458DDBA1-693E-4DD2-86B8-0D3D4FF309D9}"/>
          </ac:spMkLst>
        </pc:spChg>
        <pc:spChg chg="mod">
          <ac:chgData name="Tong, Xiaoran (NIH/NIEHS) [F]" userId="888a7c56-a406-4363-a59f-54b43044321d" providerId="ADAL" clId="{E77C65BA-BD71-4A0A-A474-1F483FB8E76F}" dt="2022-05-13T06:45:59.595" v="5537" actId="27803"/>
          <ac:spMkLst>
            <pc:docMk/>
            <pc:sldMk cId="1712223383" sldId="267"/>
            <ac:spMk id="95" creationId="{B95702BA-171C-4D71-B4D0-B0A04355ABE2}"/>
          </ac:spMkLst>
        </pc:spChg>
        <pc:spChg chg="mod">
          <ac:chgData name="Tong, Xiaoran (NIH/NIEHS) [F]" userId="888a7c56-a406-4363-a59f-54b43044321d" providerId="ADAL" clId="{E77C65BA-BD71-4A0A-A474-1F483FB8E76F}" dt="2022-05-13T06:45:59.595" v="5537" actId="27803"/>
          <ac:spMkLst>
            <pc:docMk/>
            <pc:sldMk cId="1712223383" sldId="267"/>
            <ac:spMk id="96" creationId="{28455BEE-412C-4205-A952-5B836FD49626}"/>
          </ac:spMkLst>
        </pc:spChg>
        <pc:spChg chg="mod">
          <ac:chgData name="Tong, Xiaoran (NIH/NIEHS) [F]" userId="888a7c56-a406-4363-a59f-54b43044321d" providerId="ADAL" clId="{E77C65BA-BD71-4A0A-A474-1F483FB8E76F}" dt="2022-05-13T06:45:59.595" v="5537" actId="27803"/>
          <ac:spMkLst>
            <pc:docMk/>
            <pc:sldMk cId="1712223383" sldId="267"/>
            <ac:spMk id="97" creationId="{A6E0BEF2-5103-4ED8-BBFF-440CACCD25AD}"/>
          </ac:spMkLst>
        </pc:spChg>
        <pc:spChg chg="mod">
          <ac:chgData name="Tong, Xiaoran (NIH/NIEHS) [F]" userId="888a7c56-a406-4363-a59f-54b43044321d" providerId="ADAL" clId="{E77C65BA-BD71-4A0A-A474-1F483FB8E76F}" dt="2022-05-13T06:45:59.595" v="5537" actId="27803"/>
          <ac:spMkLst>
            <pc:docMk/>
            <pc:sldMk cId="1712223383" sldId="267"/>
            <ac:spMk id="98" creationId="{9C9C8D04-4DAB-4DFD-BC0C-3637CB830FC4}"/>
          </ac:spMkLst>
        </pc:spChg>
        <pc:spChg chg="mod">
          <ac:chgData name="Tong, Xiaoran (NIH/NIEHS) [F]" userId="888a7c56-a406-4363-a59f-54b43044321d" providerId="ADAL" clId="{E77C65BA-BD71-4A0A-A474-1F483FB8E76F}" dt="2022-05-13T06:45:59.595" v="5537" actId="27803"/>
          <ac:spMkLst>
            <pc:docMk/>
            <pc:sldMk cId="1712223383" sldId="267"/>
            <ac:spMk id="99" creationId="{D90EB364-4073-482B-BB6F-EAEF87FCC18E}"/>
          </ac:spMkLst>
        </pc:spChg>
        <pc:spChg chg="mod">
          <ac:chgData name="Tong, Xiaoran (NIH/NIEHS) [F]" userId="888a7c56-a406-4363-a59f-54b43044321d" providerId="ADAL" clId="{E77C65BA-BD71-4A0A-A474-1F483FB8E76F}" dt="2022-05-13T06:45:59.595" v="5537" actId="27803"/>
          <ac:spMkLst>
            <pc:docMk/>
            <pc:sldMk cId="1712223383" sldId="267"/>
            <ac:spMk id="100" creationId="{103F1C2A-D8B8-4C0C-AEB2-87FF9162BBF8}"/>
          </ac:spMkLst>
        </pc:spChg>
        <pc:spChg chg="mod">
          <ac:chgData name="Tong, Xiaoran (NIH/NIEHS) [F]" userId="888a7c56-a406-4363-a59f-54b43044321d" providerId="ADAL" clId="{E77C65BA-BD71-4A0A-A474-1F483FB8E76F}" dt="2022-05-13T06:45:59.595" v="5537" actId="27803"/>
          <ac:spMkLst>
            <pc:docMk/>
            <pc:sldMk cId="1712223383" sldId="267"/>
            <ac:spMk id="101" creationId="{4BAC475A-E8A2-4C15-83BC-61EA69C53693}"/>
          </ac:spMkLst>
        </pc:spChg>
        <pc:spChg chg="mod">
          <ac:chgData name="Tong, Xiaoran (NIH/NIEHS) [F]" userId="888a7c56-a406-4363-a59f-54b43044321d" providerId="ADAL" clId="{E77C65BA-BD71-4A0A-A474-1F483FB8E76F}" dt="2022-05-13T06:45:59.595" v="5537" actId="27803"/>
          <ac:spMkLst>
            <pc:docMk/>
            <pc:sldMk cId="1712223383" sldId="267"/>
            <ac:spMk id="102" creationId="{5E5CDF28-BB13-4630-8710-193B86BBBDAB}"/>
          </ac:spMkLst>
        </pc:spChg>
        <pc:spChg chg="mod">
          <ac:chgData name="Tong, Xiaoran (NIH/NIEHS) [F]" userId="888a7c56-a406-4363-a59f-54b43044321d" providerId="ADAL" clId="{E77C65BA-BD71-4A0A-A474-1F483FB8E76F}" dt="2022-05-13T06:45:59.595" v="5537" actId="27803"/>
          <ac:spMkLst>
            <pc:docMk/>
            <pc:sldMk cId="1712223383" sldId="267"/>
            <ac:spMk id="103" creationId="{0C071221-FF2F-4EC4-9669-8EB9E8820416}"/>
          </ac:spMkLst>
        </pc:spChg>
        <pc:spChg chg="mod">
          <ac:chgData name="Tong, Xiaoran (NIH/NIEHS) [F]" userId="888a7c56-a406-4363-a59f-54b43044321d" providerId="ADAL" clId="{E77C65BA-BD71-4A0A-A474-1F483FB8E76F}" dt="2022-05-13T06:45:59.595" v="5537" actId="27803"/>
          <ac:spMkLst>
            <pc:docMk/>
            <pc:sldMk cId="1712223383" sldId="267"/>
            <ac:spMk id="104" creationId="{8FD58F5E-10F4-491B-BB47-6CBA85F15EAE}"/>
          </ac:spMkLst>
        </pc:spChg>
        <pc:spChg chg="mod">
          <ac:chgData name="Tong, Xiaoran (NIH/NIEHS) [F]" userId="888a7c56-a406-4363-a59f-54b43044321d" providerId="ADAL" clId="{E77C65BA-BD71-4A0A-A474-1F483FB8E76F}" dt="2022-05-13T06:45:59.595" v="5537" actId="27803"/>
          <ac:spMkLst>
            <pc:docMk/>
            <pc:sldMk cId="1712223383" sldId="267"/>
            <ac:spMk id="105" creationId="{04E2E4FB-98F5-4D55-9758-58A2893BF929}"/>
          </ac:spMkLst>
        </pc:spChg>
        <pc:spChg chg="mod">
          <ac:chgData name="Tong, Xiaoran (NIH/NIEHS) [F]" userId="888a7c56-a406-4363-a59f-54b43044321d" providerId="ADAL" clId="{E77C65BA-BD71-4A0A-A474-1F483FB8E76F}" dt="2022-05-13T06:45:59.595" v="5537" actId="27803"/>
          <ac:spMkLst>
            <pc:docMk/>
            <pc:sldMk cId="1712223383" sldId="267"/>
            <ac:spMk id="106" creationId="{FA77B156-2A78-49E9-99CF-E76C23ACCD92}"/>
          </ac:spMkLst>
        </pc:spChg>
        <pc:spChg chg="mod">
          <ac:chgData name="Tong, Xiaoran (NIH/NIEHS) [F]" userId="888a7c56-a406-4363-a59f-54b43044321d" providerId="ADAL" clId="{E77C65BA-BD71-4A0A-A474-1F483FB8E76F}" dt="2022-05-13T06:45:59.595" v="5537" actId="27803"/>
          <ac:spMkLst>
            <pc:docMk/>
            <pc:sldMk cId="1712223383" sldId="267"/>
            <ac:spMk id="107" creationId="{126B0FB2-D7C4-4746-B436-C3B879200143}"/>
          </ac:spMkLst>
        </pc:spChg>
        <pc:spChg chg="mod">
          <ac:chgData name="Tong, Xiaoran (NIH/NIEHS) [F]" userId="888a7c56-a406-4363-a59f-54b43044321d" providerId="ADAL" clId="{E77C65BA-BD71-4A0A-A474-1F483FB8E76F}" dt="2022-05-13T06:45:59.595" v="5537" actId="27803"/>
          <ac:spMkLst>
            <pc:docMk/>
            <pc:sldMk cId="1712223383" sldId="267"/>
            <ac:spMk id="108" creationId="{3AF23325-97FB-4D4D-B854-C3BF3B0DE081}"/>
          </ac:spMkLst>
        </pc:spChg>
        <pc:spChg chg="mod">
          <ac:chgData name="Tong, Xiaoran (NIH/NIEHS) [F]" userId="888a7c56-a406-4363-a59f-54b43044321d" providerId="ADAL" clId="{E77C65BA-BD71-4A0A-A474-1F483FB8E76F}" dt="2022-05-13T06:45:59.595" v="5537" actId="27803"/>
          <ac:spMkLst>
            <pc:docMk/>
            <pc:sldMk cId="1712223383" sldId="267"/>
            <ac:spMk id="109" creationId="{7E74A5E1-0113-41D5-B9A5-9D0C8B4569CD}"/>
          </ac:spMkLst>
        </pc:spChg>
        <pc:spChg chg="mod">
          <ac:chgData name="Tong, Xiaoran (NIH/NIEHS) [F]" userId="888a7c56-a406-4363-a59f-54b43044321d" providerId="ADAL" clId="{E77C65BA-BD71-4A0A-A474-1F483FB8E76F}" dt="2022-05-13T06:45:59.595" v="5537" actId="27803"/>
          <ac:spMkLst>
            <pc:docMk/>
            <pc:sldMk cId="1712223383" sldId="267"/>
            <ac:spMk id="110" creationId="{FDF1CAB9-A857-4C85-A2EF-FF9F52B7FA98}"/>
          </ac:spMkLst>
        </pc:spChg>
        <pc:spChg chg="mod">
          <ac:chgData name="Tong, Xiaoran (NIH/NIEHS) [F]" userId="888a7c56-a406-4363-a59f-54b43044321d" providerId="ADAL" clId="{E77C65BA-BD71-4A0A-A474-1F483FB8E76F}" dt="2022-05-13T06:45:59.595" v="5537" actId="27803"/>
          <ac:spMkLst>
            <pc:docMk/>
            <pc:sldMk cId="1712223383" sldId="267"/>
            <ac:spMk id="111" creationId="{0239AEE5-960B-4F8E-B673-1A9FD73F6CBF}"/>
          </ac:spMkLst>
        </pc:spChg>
        <pc:spChg chg="mod">
          <ac:chgData name="Tong, Xiaoran (NIH/NIEHS) [F]" userId="888a7c56-a406-4363-a59f-54b43044321d" providerId="ADAL" clId="{E77C65BA-BD71-4A0A-A474-1F483FB8E76F}" dt="2022-05-13T06:45:59.595" v="5537" actId="27803"/>
          <ac:spMkLst>
            <pc:docMk/>
            <pc:sldMk cId="1712223383" sldId="267"/>
            <ac:spMk id="112" creationId="{27017C2F-BD1B-47FF-BDEB-1B2F027130C7}"/>
          </ac:spMkLst>
        </pc:spChg>
        <pc:spChg chg="mod">
          <ac:chgData name="Tong, Xiaoran (NIH/NIEHS) [F]" userId="888a7c56-a406-4363-a59f-54b43044321d" providerId="ADAL" clId="{E77C65BA-BD71-4A0A-A474-1F483FB8E76F}" dt="2022-05-13T06:45:59.595" v="5537" actId="27803"/>
          <ac:spMkLst>
            <pc:docMk/>
            <pc:sldMk cId="1712223383" sldId="267"/>
            <ac:spMk id="113" creationId="{CD599C51-2443-45B7-BDF2-DACAB9C426C6}"/>
          </ac:spMkLst>
        </pc:spChg>
        <pc:spChg chg="mod">
          <ac:chgData name="Tong, Xiaoran (NIH/NIEHS) [F]" userId="888a7c56-a406-4363-a59f-54b43044321d" providerId="ADAL" clId="{E77C65BA-BD71-4A0A-A474-1F483FB8E76F}" dt="2022-05-13T06:45:59.595" v="5537" actId="27803"/>
          <ac:spMkLst>
            <pc:docMk/>
            <pc:sldMk cId="1712223383" sldId="267"/>
            <ac:spMk id="114" creationId="{20F61375-D78C-450F-A653-14AD65C22CD7}"/>
          </ac:spMkLst>
        </pc:spChg>
        <pc:spChg chg="mod">
          <ac:chgData name="Tong, Xiaoran (NIH/NIEHS) [F]" userId="888a7c56-a406-4363-a59f-54b43044321d" providerId="ADAL" clId="{E77C65BA-BD71-4A0A-A474-1F483FB8E76F}" dt="2022-05-13T06:45:59.595" v="5537" actId="27803"/>
          <ac:spMkLst>
            <pc:docMk/>
            <pc:sldMk cId="1712223383" sldId="267"/>
            <ac:spMk id="115" creationId="{12A0C12B-50A7-46F5-99C3-83B914349CCD}"/>
          </ac:spMkLst>
        </pc:spChg>
        <pc:spChg chg="mod">
          <ac:chgData name="Tong, Xiaoran (NIH/NIEHS) [F]" userId="888a7c56-a406-4363-a59f-54b43044321d" providerId="ADAL" clId="{E77C65BA-BD71-4A0A-A474-1F483FB8E76F}" dt="2022-05-13T06:45:59.595" v="5537" actId="27803"/>
          <ac:spMkLst>
            <pc:docMk/>
            <pc:sldMk cId="1712223383" sldId="267"/>
            <ac:spMk id="116" creationId="{17F86052-3B2C-4DEA-AC5B-997F608B5109}"/>
          </ac:spMkLst>
        </pc:spChg>
        <pc:spChg chg="mod">
          <ac:chgData name="Tong, Xiaoran (NIH/NIEHS) [F]" userId="888a7c56-a406-4363-a59f-54b43044321d" providerId="ADAL" clId="{E77C65BA-BD71-4A0A-A474-1F483FB8E76F}" dt="2022-05-13T06:45:59.595" v="5537" actId="27803"/>
          <ac:spMkLst>
            <pc:docMk/>
            <pc:sldMk cId="1712223383" sldId="267"/>
            <ac:spMk id="117" creationId="{6FEB5A41-B970-440A-9EED-5C102A2F6C97}"/>
          </ac:spMkLst>
        </pc:spChg>
        <pc:spChg chg="mod">
          <ac:chgData name="Tong, Xiaoran (NIH/NIEHS) [F]" userId="888a7c56-a406-4363-a59f-54b43044321d" providerId="ADAL" clId="{E77C65BA-BD71-4A0A-A474-1F483FB8E76F}" dt="2022-05-13T06:45:59.595" v="5537" actId="27803"/>
          <ac:spMkLst>
            <pc:docMk/>
            <pc:sldMk cId="1712223383" sldId="267"/>
            <ac:spMk id="118" creationId="{4DE84CBB-CC9E-457E-BB6A-E9852B3EB666}"/>
          </ac:spMkLst>
        </pc:spChg>
        <pc:spChg chg="mod">
          <ac:chgData name="Tong, Xiaoran (NIH/NIEHS) [F]" userId="888a7c56-a406-4363-a59f-54b43044321d" providerId="ADAL" clId="{E77C65BA-BD71-4A0A-A474-1F483FB8E76F}" dt="2022-05-13T06:45:59.595" v="5537" actId="27803"/>
          <ac:spMkLst>
            <pc:docMk/>
            <pc:sldMk cId="1712223383" sldId="267"/>
            <ac:spMk id="119" creationId="{9372BB59-6F45-4CD3-B8DE-E88C1DCF2B99}"/>
          </ac:spMkLst>
        </pc:spChg>
        <pc:spChg chg="mod">
          <ac:chgData name="Tong, Xiaoran (NIH/NIEHS) [F]" userId="888a7c56-a406-4363-a59f-54b43044321d" providerId="ADAL" clId="{E77C65BA-BD71-4A0A-A474-1F483FB8E76F}" dt="2022-05-13T06:45:59.595" v="5537" actId="27803"/>
          <ac:spMkLst>
            <pc:docMk/>
            <pc:sldMk cId="1712223383" sldId="267"/>
            <ac:spMk id="120" creationId="{F79AD375-067D-451B-85AF-0F14D42BD0A5}"/>
          </ac:spMkLst>
        </pc:spChg>
        <pc:spChg chg="mod">
          <ac:chgData name="Tong, Xiaoran (NIH/NIEHS) [F]" userId="888a7c56-a406-4363-a59f-54b43044321d" providerId="ADAL" clId="{E77C65BA-BD71-4A0A-A474-1F483FB8E76F}" dt="2022-05-13T06:45:59.595" v="5537" actId="27803"/>
          <ac:spMkLst>
            <pc:docMk/>
            <pc:sldMk cId="1712223383" sldId="267"/>
            <ac:spMk id="121" creationId="{2C2288AF-9015-41F8-BF40-9803A0179EF3}"/>
          </ac:spMkLst>
        </pc:spChg>
        <pc:spChg chg="mod">
          <ac:chgData name="Tong, Xiaoran (NIH/NIEHS) [F]" userId="888a7c56-a406-4363-a59f-54b43044321d" providerId="ADAL" clId="{E77C65BA-BD71-4A0A-A474-1F483FB8E76F}" dt="2022-05-13T06:45:59.595" v="5537" actId="27803"/>
          <ac:spMkLst>
            <pc:docMk/>
            <pc:sldMk cId="1712223383" sldId="267"/>
            <ac:spMk id="122" creationId="{B786E93C-990B-4BFA-8589-C08F83AC0E49}"/>
          </ac:spMkLst>
        </pc:spChg>
        <pc:spChg chg="mod">
          <ac:chgData name="Tong, Xiaoran (NIH/NIEHS) [F]" userId="888a7c56-a406-4363-a59f-54b43044321d" providerId="ADAL" clId="{E77C65BA-BD71-4A0A-A474-1F483FB8E76F}" dt="2022-05-13T06:45:59.595" v="5537" actId="27803"/>
          <ac:spMkLst>
            <pc:docMk/>
            <pc:sldMk cId="1712223383" sldId="267"/>
            <ac:spMk id="123" creationId="{45AF7F86-426E-42B5-A3C3-C81DF3AA23AF}"/>
          </ac:spMkLst>
        </pc:spChg>
        <pc:spChg chg="mod">
          <ac:chgData name="Tong, Xiaoran (NIH/NIEHS) [F]" userId="888a7c56-a406-4363-a59f-54b43044321d" providerId="ADAL" clId="{E77C65BA-BD71-4A0A-A474-1F483FB8E76F}" dt="2022-05-13T06:45:59.595" v="5537" actId="27803"/>
          <ac:spMkLst>
            <pc:docMk/>
            <pc:sldMk cId="1712223383" sldId="267"/>
            <ac:spMk id="124" creationId="{EADFA190-84C6-4E83-8BB7-E7382D689453}"/>
          </ac:spMkLst>
        </pc:spChg>
        <pc:spChg chg="mod">
          <ac:chgData name="Tong, Xiaoran (NIH/NIEHS) [F]" userId="888a7c56-a406-4363-a59f-54b43044321d" providerId="ADAL" clId="{E77C65BA-BD71-4A0A-A474-1F483FB8E76F}" dt="2022-05-13T06:45:59.595" v="5537" actId="27803"/>
          <ac:spMkLst>
            <pc:docMk/>
            <pc:sldMk cId="1712223383" sldId="267"/>
            <ac:spMk id="125" creationId="{55DBB9D7-FC0F-4818-B113-758694D76A9F}"/>
          </ac:spMkLst>
        </pc:spChg>
        <pc:spChg chg="mod">
          <ac:chgData name="Tong, Xiaoran (NIH/NIEHS) [F]" userId="888a7c56-a406-4363-a59f-54b43044321d" providerId="ADAL" clId="{E77C65BA-BD71-4A0A-A474-1F483FB8E76F}" dt="2022-05-13T06:45:59.595" v="5537" actId="27803"/>
          <ac:spMkLst>
            <pc:docMk/>
            <pc:sldMk cId="1712223383" sldId="267"/>
            <ac:spMk id="126" creationId="{1251A95A-043C-4254-B683-F3DEB3FE1F95}"/>
          </ac:spMkLst>
        </pc:spChg>
        <pc:spChg chg="mod">
          <ac:chgData name="Tong, Xiaoran (NIH/NIEHS) [F]" userId="888a7c56-a406-4363-a59f-54b43044321d" providerId="ADAL" clId="{E77C65BA-BD71-4A0A-A474-1F483FB8E76F}" dt="2022-05-13T06:45:59.595" v="5537" actId="27803"/>
          <ac:spMkLst>
            <pc:docMk/>
            <pc:sldMk cId="1712223383" sldId="267"/>
            <ac:spMk id="127" creationId="{671DA1FB-4437-4304-8081-F58AF690646C}"/>
          </ac:spMkLst>
        </pc:spChg>
        <pc:spChg chg="mod">
          <ac:chgData name="Tong, Xiaoran (NIH/NIEHS) [F]" userId="888a7c56-a406-4363-a59f-54b43044321d" providerId="ADAL" clId="{E77C65BA-BD71-4A0A-A474-1F483FB8E76F}" dt="2022-05-13T06:45:59.595" v="5537" actId="27803"/>
          <ac:spMkLst>
            <pc:docMk/>
            <pc:sldMk cId="1712223383" sldId="267"/>
            <ac:spMk id="128" creationId="{87747118-5316-4049-9B12-E248C7A744A9}"/>
          </ac:spMkLst>
        </pc:spChg>
        <pc:spChg chg="mod">
          <ac:chgData name="Tong, Xiaoran (NIH/NIEHS) [F]" userId="888a7c56-a406-4363-a59f-54b43044321d" providerId="ADAL" clId="{E77C65BA-BD71-4A0A-A474-1F483FB8E76F}" dt="2022-05-13T06:45:59.595" v="5537" actId="27803"/>
          <ac:spMkLst>
            <pc:docMk/>
            <pc:sldMk cId="1712223383" sldId="267"/>
            <ac:spMk id="129" creationId="{54A528A6-A6C6-4F67-B39A-0F1F145F4526}"/>
          </ac:spMkLst>
        </pc:spChg>
        <pc:spChg chg="mod">
          <ac:chgData name="Tong, Xiaoran (NIH/NIEHS) [F]" userId="888a7c56-a406-4363-a59f-54b43044321d" providerId="ADAL" clId="{E77C65BA-BD71-4A0A-A474-1F483FB8E76F}" dt="2022-05-13T06:45:59.595" v="5537" actId="27803"/>
          <ac:spMkLst>
            <pc:docMk/>
            <pc:sldMk cId="1712223383" sldId="267"/>
            <ac:spMk id="130" creationId="{77E2A241-C76C-48D5-A1AF-CB57B936BF45}"/>
          </ac:spMkLst>
        </pc:spChg>
        <pc:spChg chg="mod">
          <ac:chgData name="Tong, Xiaoran (NIH/NIEHS) [F]" userId="888a7c56-a406-4363-a59f-54b43044321d" providerId="ADAL" clId="{E77C65BA-BD71-4A0A-A474-1F483FB8E76F}" dt="2022-05-13T06:45:59.595" v="5537" actId="27803"/>
          <ac:spMkLst>
            <pc:docMk/>
            <pc:sldMk cId="1712223383" sldId="267"/>
            <ac:spMk id="131" creationId="{D2069731-6022-4703-B82B-BA7856E16E31}"/>
          </ac:spMkLst>
        </pc:spChg>
        <pc:spChg chg="mod">
          <ac:chgData name="Tong, Xiaoran (NIH/NIEHS) [F]" userId="888a7c56-a406-4363-a59f-54b43044321d" providerId="ADAL" clId="{E77C65BA-BD71-4A0A-A474-1F483FB8E76F}" dt="2022-05-13T06:45:59.595" v="5537" actId="27803"/>
          <ac:spMkLst>
            <pc:docMk/>
            <pc:sldMk cId="1712223383" sldId="267"/>
            <ac:spMk id="132" creationId="{C170C928-8743-4373-805D-59B9E78C5BFA}"/>
          </ac:spMkLst>
        </pc:spChg>
        <pc:spChg chg="mod">
          <ac:chgData name="Tong, Xiaoran (NIH/NIEHS) [F]" userId="888a7c56-a406-4363-a59f-54b43044321d" providerId="ADAL" clId="{E77C65BA-BD71-4A0A-A474-1F483FB8E76F}" dt="2022-05-13T06:45:59.595" v="5537" actId="27803"/>
          <ac:spMkLst>
            <pc:docMk/>
            <pc:sldMk cId="1712223383" sldId="267"/>
            <ac:spMk id="133" creationId="{B005C833-25DE-452B-A6B7-B3E067471326}"/>
          </ac:spMkLst>
        </pc:spChg>
        <pc:spChg chg="mod">
          <ac:chgData name="Tong, Xiaoran (NIH/NIEHS) [F]" userId="888a7c56-a406-4363-a59f-54b43044321d" providerId="ADAL" clId="{E77C65BA-BD71-4A0A-A474-1F483FB8E76F}" dt="2022-05-13T06:45:59.595" v="5537" actId="27803"/>
          <ac:spMkLst>
            <pc:docMk/>
            <pc:sldMk cId="1712223383" sldId="267"/>
            <ac:spMk id="134" creationId="{89CF2721-6574-49BD-936A-2F502837C9F8}"/>
          </ac:spMkLst>
        </pc:spChg>
        <pc:spChg chg="mod">
          <ac:chgData name="Tong, Xiaoran (NIH/NIEHS) [F]" userId="888a7c56-a406-4363-a59f-54b43044321d" providerId="ADAL" clId="{E77C65BA-BD71-4A0A-A474-1F483FB8E76F}" dt="2022-05-13T06:45:59.595" v="5537" actId="27803"/>
          <ac:spMkLst>
            <pc:docMk/>
            <pc:sldMk cId="1712223383" sldId="267"/>
            <ac:spMk id="135" creationId="{B772EB63-B7DB-4B98-8DB9-76B71B0F4BF4}"/>
          </ac:spMkLst>
        </pc:spChg>
        <pc:spChg chg="mod">
          <ac:chgData name="Tong, Xiaoran (NIH/NIEHS) [F]" userId="888a7c56-a406-4363-a59f-54b43044321d" providerId="ADAL" clId="{E77C65BA-BD71-4A0A-A474-1F483FB8E76F}" dt="2022-05-13T06:45:59.595" v="5537" actId="27803"/>
          <ac:spMkLst>
            <pc:docMk/>
            <pc:sldMk cId="1712223383" sldId="267"/>
            <ac:spMk id="136" creationId="{C0E9CEAE-3229-4AB6-8D1E-729438FC4B8E}"/>
          </ac:spMkLst>
        </pc:spChg>
        <pc:spChg chg="mod">
          <ac:chgData name="Tong, Xiaoran (NIH/NIEHS) [F]" userId="888a7c56-a406-4363-a59f-54b43044321d" providerId="ADAL" clId="{E77C65BA-BD71-4A0A-A474-1F483FB8E76F}" dt="2022-05-13T06:45:59.595" v="5537" actId="27803"/>
          <ac:spMkLst>
            <pc:docMk/>
            <pc:sldMk cId="1712223383" sldId="267"/>
            <ac:spMk id="137" creationId="{34B902EF-4541-4B9E-9F24-772E87F1F1EB}"/>
          </ac:spMkLst>
        </pc:spChg>
        <pc:spChg chg="mod">
          <ac:chgData name="Tong, Xiaoran (NIH/NIEHS) [F]" userId="888a7c56-a406-4363-a59f-54b43044321d" providerId="ADAL" clId="{E77C65BA-BD71-4A0A-A474-1F483FB8E76F}" dt="2022-05-13T06:45:59.595" v="5537" actId="27803"/>
          <ac:spMkLst>
            <pc:docMk/>
            <pc:sldMk cId="1712223383" sldId="267"/>
            <ac:spMk id="138" creationId="{7C149C67-4917-4D69-842B-B8EF9166437A}"/>
          </ac:spMkLst>
        </pc:spChg>
        <pc:spChg chg="mod">
          <ac:chgData name="Tong, Xiaoran (NIH/NIEHS) [F]" userId="888a7c56-a406-4363-a59f-54b43044321d" providerId="ADAL" clId="{E77C65BA-BD71-4A0A-A474-1F483FB8E76F}" dt="2022-05-13T06:45:59.595" v="5537" actId="27803"/>
          <ac:spMkLst>
            <pc:docMk/>
            <pc:sldMk cId="1712223383" sldId="267"/>
            <ac:spMk id="139" creationId="{33BA2C5E-B689-4204-8C54-B5640A909E2D}"/>
          </ac:spMkLst>
        </pc:spChg>
        <pc:spChg chg="mod">
          <ac:chgData name="Tong, Xiaoran (NIH/NIEHS) [F]" userId="888a7c56-a406-4363-a59f-54b43044321d" providerId="ADAL" clId="{E77C65BA-BD71-4A0A-A474-1F483FB8E76F}" dt="2022-05-13T06:45:59.595" v="5537" actId="27803"/>
          <ac:spMkLst>
            <pc:docMk/>
            <pc:sldMk cId="1712223383" sldId="267"/>
            <ac:spMk id="140" creationId="{C912645D-2FED-435A-A48D-F0AD9F313293}"/>
          </ac:spMkLst>
        </pc:spChg>
        <pc:spChg chg="mod">
          <ac:chgData name="Tong, Xiaoran (NIH/NIEHS) [F]" userId="888a7c56-a406-4363-a59f-54b43044321d" providerId="ADAL" clId="{E77C65BA-BD71-4A0A-A474-1F483FB8E76F}" dt="2022-05-13T06:45:59.595" v="5537" actId="27803"/>
          <ac:spMkLst>
            <pc:docMk/>
            <pc:sldMk cId="1712223383" sldId="267"/>
            <ac:spMk id="141" creationId="{91D7321B-6FE3-47D5-B819-849EA6884DE7}"/>
          </ac:spMkLst>
        </pc:spChg>
        <pc:spChg chg="mod">
          <ac:chgData name="Tong, Xiaoran (NIH/NIEHS) [F]" userId="888a7c56-a406-4363-a59f-54b43044321d" providerId="ADAL" clId="{E77C65BA-BD71-4A0A-A474-1F483FB8E76F}" dt="2022-05-13T06:45:59.595" v="5537" actId="27803"/>
          <ac:spMkLst>
            <pc:docMk/>
            <pc:sldMk cId="1712223383" sldId="267"/>
            <ac:spMk id="142" creationId="{F53AFC58-A8AF-46E6-B604-12B377C0304E}"/>
          </ac:spMkLst>
        </pc:spChg>
        <pc:spChg chg="mod">
          <ac:chgData name="Tong, Xiaoran (NIH/NIEHS) [F]" userId="888a7c56-a406-4363-a59f-54b43044321d" providerId="ADAL" clId="{E77C65BA-BD71-4A0A-A474-1F483FB8E76F}" dt="2022-05-13T06:45:59.595" v="5537" actId="27803"/>
          <ac:spMkLst>
            <pc:docMk/>
            <pc:sldMk cId="1712223383" sldId="267"/>
            <ac:spMk id="143" creationId="{6A8639DC-781E-4A46-8767-3C631E7FD5F8}"/>
          </ac:spMkLst>
        </pc:spChg>
        <pc:spChg chg="mod">
          <ac:chgData name="Tong, Xiaoran (NIH/NIEHS) [F]" userId="888a7c56-a406-4363-a59f-54b43044321d" providerId="ADAL" clId="{E77C65BA-BD71-4A0A-A474-1F483FB8E76F}" dt="2022-05-13T06:45:59.595" v="5537" actId="27803"/>
          <ac:spMkLst>
            <pc:docMk/>
            <pc:sldMk cId="1712223383" sldId="267"/>
            <ac:spMk id="144" creationId="{43694B94-EDB9-4EB3-8A5E-91A70106AB10}"/>
          </ac:spMkLst>
        </pc:spChg>
        <pc:spChg chg="mod">
          <ac:chgData name="Tong, Xiaoran (NIH/NIEHS) [F]" userId="888a7c56-a406-4363-a59f-54b43044321d" providerId="ADAL" clId="{E77C65BA-BD71-4A0A-A474-1F483FB8E76F}" dt="2022-05-13T06:45:59.595" v="5537" actId="27803"/>
          <ac:spMkLst>
            <pc:docMk/>
            <pc:sldMk cId="1712223383" sldId="267"/>
            <ac:spMk id="145" creationId="{2910C0EC-09C5-4086-92D2-29D9A563A5C4}"/>
          </ac:spMkLst>
        </pc:spChg>
        <pc:spChg chg="mod">
          <ac:chgData name="Tong, Xiaoran (NIH/NIEHS) [F]" userId="888a7c56-a406-4363-a59f-54b43044321d" providerId="ADAL" clId="{E77C65BA-BD71-4A0A-A474-1F483FB8E76F}" dt="2022-05-13T06:45:59.595" v="5537" actId="27803"/>
          <ac:spMkLst>
            <pc:docMk/>
            <pc:sldMk cId="1712223383" sldId="267"/>
            <ac:spMk id="146" creationId="{067FFC4E-963E-418F-83D4-A7CF3DC3E3D3}"/>
          </ac:spMkLst>
        </pc:spChg>
        <pc:spChg chg="mod">
          <ac:chgData name="Tong, Xiaoran (NIH/NIEHS) [F]" userId="888a7c56-a406-4363-a59f-54b43044321d" providerId="ADAL" clId="{E77C65BA-BD71-4A0A-A474-1F483FB8E76F}" dt="2022-05-13T06:45:59.595" v="5537" actId="27803"/>
          <ac:spMkLst>
            <pc:docMk/>
            <pc:sldMk cId="1712223383" sldId="267"/>
            <ac:spMk id="147" creationId="{41134BD7-31FD-4A7A-AD18-1504BD0FD0B4}"/>
          </ac:spMkLst>
        </pc:spChg>
        <pc:spChg chg="mod">
          <ac:chgData name="Tong, Xiaoran (NIH/NIEHS) [F]" userId="888a7c56-a406-4363-a59f-54b43044321d" providerId="ADAL" clId="{E77C65BA-BD71-4A0A-A474-1F483FB8E76F}" dt="2022-05-13T06:45:59.595" v="5537" actId="27803"/>
          <ac:spMkLst>
            <pc:docMk/>
            <pc:sldMk cId="1712223383" sldId="267"/>
            <ac:spMk id="148" creationId="{FC456253-A635-4ADE-8CB2-AC5E961A3E12}"/>
          </ac:spMkLst>
        </pc:spChg>
        <pc:spChg chg="mod">
          <ac:chgData name="Tong, Xiaoran (NIH/NIEHS) [F]" userId="888a7c56-a406-4363-a59f-54b43044321d" providerId="ADAL" clId="{E77C65BA-BD71-4A0A-A474-1F483FB8E76F}" dt="2022-05-13T06:45:59.595" v="5537" actId="27803"/>
          <ac:spMkLst>
            <pc:docMk/>
            <pc:sldMk cId="1712223383" sldId="267"/>
            <ac:spMk id="149" creationId="{710BABF1-A5F9-4535-9531-C33D1B16F731}"/>
          </ac:spMkLst>
        </pc:spChg>
        <pc:spChg chg="mod">
          <ac:chgData name="Tong, Xiaoran (NIH/NIEHS) [F]" userId="888a7c56-a406-4363-a59f-54b43044321d" providerId="ADAL" clId="{E77C65BA-BD71-4A0A-A474-1F483FB8E76F}" dt="2022-05-13T06:45:59.595" v="5537" actId="27803"/>
          <ac:spMkLst>
            <pc:docMk/>
            <pc:sldMk cId="1712223383" sldId="267"/>
            <ac:spMk id="150" creationId="{CAE1508F-411F-4755-AA55-13E26285C0E1}"/>
          </ac:spMkLst>
        </pc:spChg>
        <pc:spChg chg="mod">
          <ac:chgData name="Tong, Xiaoran (NIH/NIEHS) [F]" userId="888a7c56-a406-4363-a59f-54b43044321d" providerId="ADAL" clId="{E77C65BA-BD71-4A0A-A474-1F483FB8E76F}" dt="2022-05-13T06:45:59.595" v="5537" actId="27803"/>
          <ac:spMkLst>
            <pc:docMk/>
            <pc:sldMk cId="1712223383" sldId="267"/>
            <ac:spMk id="151" creationId="{25688607-4DBA-490E-93D3-27F4E8096CC3}"/>
          </ac:spMkLst>
        </pc:spChg>
        <pc:spChg chg="mod">
          <ac:chgData name="Tong, Xiaoran (NIH/NIEHS) [F]" userId="888a7c56-a406-4363-a59f-54b43044321d" providerId="ADAL" clId="{E77C65BA-BD71-4A0A-A474-1F483FB8E76F}" dt="2022-05-13T06:45:59.595" v="5537" actId="27803"/>
          <ac:spMkLst>
            <pc:docMk/>
            <pc:sldMk cId="1712223383" sldId="267"/>
            <ac:spMk id="152" creationId="{6DF7B80D-1C34-4582-A154-841EF9E045FA}"/>
          </ac:spMkLst>
        </pc:spChg>
        <pc:spChg chg="mod">
          <ac:chgData name="Tong, Xiaoran (NIH/NIEHS) [F]" userId="888a7c56-a406-4363-a59f-54b43044321d" providerId="ADAL" clId="{E77C65BA-BD71-4A0A-A474-1F483FB8E76F}" dt="2022-05-13T06:45:59.595" v="5537" actId="27803"/>
          <ac:spMkLst>
            <pc:docMk/>
            <pc:sldMk cId="1712223383" sldId="267"/>
            <ac:spMk id="153" creationId="{77541B55-DDFF-4679-AFD4-6FF4BC6644BC}"/>
          </ac:spMkLst>
        </pc:spChg>
        <pc:spChg chg="mod">
          <ac:chgData name="Tong, Xiaoran (NIH/NIEHS) [F]" userId="888a7c56-a406-4363-a59f-54b43044321d" providerId="ADAL" clId="{E77C65BA-BD71-4A0A-A474-1F483FB8E76F}" dt="2022-05-13T06:45:59.595" v="5537" actId="27803"/>
          <ac:spMkLst>
            <pc:docMk/>
            <pc:sldMk cId="1712223383" sldId="267"/>
            <ac:spMk id="154" creationId="{5AF12049-1C9F-4BC6-B9DA-9ABA4BE9B685}"/>
          </ac:spMkLst>
        </pc:spChg>
        <pc:spChg chg="mod">
          <ac:chgData name="Tong, Xiaoran (NIH/NIEHS) [F]" userId="888a7c56-a406-4363-a59f-54b43044321d" providerId="ADAL" clId="{E77C65BA-BD71-4A0A-A474-1F483FB8E76F}" dt="2022-05-13T06:45:59.595" v="5537" actId="27803"/>
          <ac:spMkLst>
            <pc:docMk/>
            <pc:sldMk cId="1712223383" sldId="267"/>
            <ac:spMk id="155" creationId="{2BF4CD75-6976-41AD-9348-ED0019A1DAE0}"/>
          </ac:spMkLst>
        </pc:spChg>
        <pc:spChg chg="mod">
          <ac:chgData name="Tong, Xiaoran (NIH/NIEHS) [F]" userId="888a7c56-a406-4363-a59f-54b43044321d" providerId="ADAL" clId="{E77C65BA-BD71-4A0A-A474-1F483FB8E76F}" dt="2022-05-13T06:45:59.595" v="5537" actId="27803"/>
          <ac:spMkLst>
            <pc:docMk/>
            <pc:sldMk cId="1712223383" sldId="267"/>
            <ac:spMk id="156" creationId="{FBB08AAF-33FA-4C2E-86AD-0771C2FF9CB2}"/>
          </ac:spMkLst>
        </pc:spChg>
        <pc:spChg chg="mod">
          <ac:chgData name="Tong, Xiaoran (NIH/NIEHS) [F]" userId="888a7c56-a406-4363-a59f-54b43044321d" providerId="ADAL" clId="{E77C65BA-BD71-4A0A-A474-1F483FB8E76F}" dt="2022-05-13T06:45:59.595" v="5537" actId="27803"/>
          <ac:spMkLst>
            <pc:docMk/>
            <pc:sldMk cId="1712223383" sldId="267"/>
            <ac:spMk id="157" creationId="{0DBD97E8-8D5F-4304-A665-E0D1E6D2416D}"/>
          </ac:spMkLst>
        </pc:spChg>
        <pc:spChg chg="mod">
          <ac:chgData name="Tong, Xiaoran (NIH/NIEHS) [F]" userId="888a7c56-a406-4363-a59f-54b43044321d" providerId="ADAL" clId="{E77C65BA-BD71-4A0A-A474-1F483FB8E76F}" dt="2022-05-13T06:45:59.595" v="5537" actId="27803"/>
          <ac:spMkLst>
            <pc:docMk/>
            <pc:sldMk cId="1712223383" sldId="267"/>
            <ac:spMk id="158" creationId="{24A6C5D2-DA1C-4D78-A00A-5BE64EB7A4A1}"/>
          </ac:spMkLst>
        </pc:spChg>
        <pc:spChg chg="mod">
          <ac:chgData name="Tong, Xiaoran (NIH/NIEHS) [F]" userId="888a7c56-a406-4363-a59f-54b43044321d" providerId="ADAL" clId="{E77C65BA-BD71-4A0A-A474-1F483FB8E76F}" dt="2022-05-13T06:45:59.595" v="5537" actId="27803"/>
          <ac:spMkLst>
            <pc:docMk/>
            <pc:sldMk cId="1712223383" sldId="267"/>
            <ac:spMk id="159" creationId="{24EA8B29-FE95-4488-A727-CA412046F381}"/>
          </ac:spMkLst>
        </pc:spChg>
        <pc:spChg chg="mod">
          <ac:chgData name="Tong, Xiaoran (NIH/NIEHS) [F]" userId="888a7c56-a406-4363-a59f-54b43044321d" providerId="ADAL" clId="{E77C65BA-BD71-4A0A-A474-1F483FB8E76F}" dt="2022-05-13T06:45:59.595" v="5537" actId="27803"/>
          <ac:spMkLst>
            <pc:docMk/>
            <pc:sldMk cId="1712223383" sldId="267"/>
            <ac:spMk id="160" creationId="{89DE7058-AC66-40C2-9A43-B4FAE29557E1}"/>
          </ac:spMkLst>
        </pc:spChg>
        <pc:spChg chg="mod">
          <ac:chgData name="Tong, Xiaoran (NIH/NIEHS) [F]" userId="888a7c56-a406-4363-a59f-54b43044321d" providerId="ADAL" clId="{E77C65BA-BD71-4A0A-A474-1F483FB8E76F}" dt="2022-05-13T06:45:59.595" v="5537" actId="27803"/>
          <ac:spMkLst>
            <pc:docMk/>
            <pc:sldMk cId="1712223383" sldId="267"/>
            <ac:spMk id="161" creationId="{6DB83367-387E-40C6-AEC0-75E6AB2B3D09}"/>
          </ac:spMkLst>
        </pc:spChg>
        <pc:spChg chg="mod">
          <ac:chgData name="Tong, Xiaoran (NIH/NIEHS) [F]" userId="888a7c56-a406-4363-a59f-54b43044321d" providerId="ADAL" clId="{E77C65BA-BD71-4A0A-A474-1F483FB8E76F}" dt="2022-05-13T06:45:59.595" v="5537" actId="27803"/>
          <ac:spMkLst>
            <pc:docMk/>
            <pc:sldMk cId="1712223383" sldId="267"/>
            <ac:spMk id="162" creationId="{9E343CE5-E36C-4D53-B01D-6C3F50F39962}"/>
          </ac:spMkLst>
        </pc:spChg>
        <pc:spChg chg="mod">
          <ac:chgData name="Tong, Xiaoran (NIH/NIEHS) [F]" userId="888a7c56-a406-4363-a59f-54b43044321d" providerId="ADAL" clId="{E77C65BA-BD71-4A0A-A474-1F483FB8E76F}" dt="2022-05-13T06:45:59.595" v="5537" actId="27803"/>
          <ac:spMkLst>
            <pc:docMk/>
            <pc:sldMk cId="1712223383" sldId="267"/>
            <ac:spMk id="163" creationId="{48590EF0-8943-498D-8CE4-F23C329A5374}"/>
          </ac:spMkLst>
        </pc:spChg>
        <pc:spChg chg="mod">
          <ac:chgData name="Tong, Xiaoran (NIH/NIEHS) [F]" userId="888a7c56-a406-4363-a59f-54b43044321d" providerId="ADAL" clId="{E77C65BA-BD71-4A0A-A474-1F483FB8E76F}" dt="2022-05-13T06:45:59.595" v="5537" actId="27803"/>
          <ac:spMkLst>
            <pc:docMk/>
            <pc:sldMk cId="1712223383" sldId="267"/>
            <ac:spMk id="164" creationId="{73D64AC9-75E6-4A95-A73C-0FC4F7F67BCA}"/>
          </ac:spMkLst>
        </pc:spChg>
        <pc:spChg chg="mod">
          <ac:chgData name="Tong, Xiaoran (NIH/NIEHS) [F]" userId="888a7c56-a406-4363-a59f-54b43044321d" providerId="ADAL" clId="{E77C65BA-BD71-4A0A-A474-1F483FB8E76F}" dt="2022-05-13T06:45:59.595" v="5537" actId="27803"/>
          <ac:spMkLst>
            <pc:docMk/>
            <pc:sldMk cId="1712223383" sldId="267"/>
            <ac:spMk id="165" creationId="{8F5D406B-DF43-4A27-96CB-5DDB13BF4188}"/>
          </ac:spMkLst>
        </pc:spChg>
        <pc:spChg chg="mod">
          <ac:chgData name="Tong, Xiaoran (NIH/NIEHS) [F]" userId="888a7c56-a406-4363-a59f-54b43044321d" providerId="ADAL" clId="{E77C65BA-BD71-4A0A-A474-1F483FB8E76F}" dt="2022-05-13T06:45:59.595" v="5537" actId="27803"/>
          <ac:spMkLst>
            <pc:docMk/>
            <pc:sldMk cId="1712223383" sldId="267"/>
            <ac:spMk id="166" creationId="{787FC360-72D1-46D1-A946-870F3C880B50}"/>
          </ac:spMkLst>
        </pc:spChg>
        <pc:spChg chg="mod">
          <ac:chgData name="Tong, Xiaoran (NIH/NIEHS) [F]" userId="888a7c56-a406-4363-a59f-54b43044321d" providerId="ADAL" clId="{E77C65BA-BD71-4A0A-A474-1F483FB8E76F}" dt="2022-05-13T06:45:59.595" v="5537" actId="27803"/>
          <ac:spMkLst>
            <pc:docMk/>
            <pc:sldMk cId="1712223383" sldId="267"/>
            <ac:spMk id="167" creationId="{B5503835-E607-46B5-8601-54A2A77D2CF2}"/>
          </ac:spMkLst>
        </pc:spChg>
        <pc:spChg chg="mod">
          <ac:chgData name="Tong, Xiaoran (NIH/NIEHS) [F]" userId="888a7c56-a406-4363-a59f-54b43044321d" providerId="ADAL" clId="{E77C65BA-BD71-4A0A-A474-1F483FB8E76F}" dt="2022-05-13T06:45:59.595" v="5537" actId="27803"/>
          <ac:spMkLst>
            <pc:docMk/>
            <pc:sldMk cId="1712223383" sldId="267"/>
            <ac:spMk id="168" creationId="{6BC2FC0E-F90C-410B-A287-891D3BC58D2F}"/>
          </ac:spMkLst>
        </pc:spChg>
        <pc:spChg chg="mod">
          <ac:chgData name="Tong, Xiaoran (NIH/NIEHS) [F]" userId="888a7c56-a406-4363-a59f-54b43044321d" providerId="ADAL" clId="{E77C65BA-BD71-4A0A-A474-1F483FB8E76F}" dt="2022-05-13T06:45:59.595" v="5537" actId="27803"/>
          <ac:spMkLst>
            <pc:docMk/>
            <pc:sldMk cId="1712223383" sldId="267"/>
            <ac:spMk id="169" creationId="{ABF98378-4ADB-43C1-9176-FE343457E8EE}"/>
          </ac:spMkLst>
        </pc:spChg>
        <pc:spChg chg="mod">
          <ac:chgData name="Tong, Xiaoran (NIH/NIEHS) [F]" userId="888a7c56-a406-4363-a59f-54b43044321d" providerId="ADAL" clId="{E77C65BA-BD71-4A0A-A474-1F483FB8E76F}" dt="2022-05-13T06:45:59.595" v="5537" actId="27803"/>
          <ac:spMkLst>
            <pc:docMk/>
            <pc:sldMk cId="1712223383" sldId="267"/>
            <ac:spMk id="170" creationId="{FC1E9C55-A2E5-4F54-9AF6-77C4D689E313}"/>
          </ac:spMkLst>
        </pc:spChg>
        <pc:spChg chg="mod">
          <ac:chgData name="Tong, Xiaoran (NIH/NIEHS) [F]" userId="888a7c56-a406-4363-a59f-54b43044321d" providerId="ADAL" clId="{E77C65BA-BD71-4A0A-A474-1F483FB8E76F}" dt="2022-05-13T06:45:59.595" v="5537" actId="27803"/>
          <ac:spMkLst>
            <pc:docMk/>
            <pc:sldMk cId="1712223383" sldId="267"/>
            <ac:spMk id="171" creationId="{FB941725-0E27-4C24-AC05-CB138A2F54E1}"/>
          </ac:spMkLst>
        </pc:spChg>
        <pc:spChg chg="mod">
          <ac:chgData name="Tong, Xiaoran (NIH/NIEHS) [F]" userId="888a7c56-a406-4363-a59f-54b43044321d" providerId="ADAL" clId="{E77C65BA-BD71-4A0A-A474-1F483FB8E76F}" dt="2022-05-13T06:45:59.595" v="5537" actId="27803"/>
          <ac:spMkLst>
            <pc:docMk/>
            <pc:sldMk cId="1712223383" sldId="267"/>
            <ac:spMk id="172" creationId="{325ED310-EDAC-4F27-B2CA-605201178813}"/>
          </ac:spMkLst>
        </pc:spChg>
        <pc:spChg chg="mod">
          <ac:chgData name="Tong, Xiaoran (NIH/NIEHS) [F]" userId="888a7c56-a406-4363-a59f-54b43044321d" providerId="ADAL" clId="{E77C65BA-BD71-4A0A-A474-1F483FB8E76F}" dt="2022-05-13T06:45:59.595" v="5537" actId="27803"/>
          <ac:spMkLst>
            <pc:docMk/>
            <pc:sldMk cId="1712223383" sldId="267"/>
            <ac:spMk id="173" creationId="{1D291B8E-9B7C-4E7E-A013-85BF4EC0B1B3}"/>
          </ac:spMkLst>
        </pc:spChg>
        <pc:spChg chg="mod">
          <ac:chgData name="Tong, Xiaoran (NIH/NIEHS) [F]" userId="888a7c56-a406-4363-a59f-54b43044321d" providerId="ADAL" clId="{E77C65BA-BD71-4A0A-A474-1F483FB8E76F}" dt="2022-05-13T06:45:59.595" v="5537" actId="27803"/>
          <ac:spMkLst>
            <pc:docMk/>
            <pc:sldMk cId="1712223383" sldId="267"/>
            <ac:spMk id="174" creationId="{370CDADB-86FC-424B-B1E4-3B049C4E06FA}"/>
          </ac:spMkLst>
        </pc:spChg>
        <pc:spChg chg="mod">
          <ac:chgData name="Tong, Xiaoran (NIH/NIEHS) [F]" userId="888a7c56-a406-4363-a59f-54b43044321d" providerId="ADAL" clId="{E77C65BA-BD71-4A0A-A474-1F483FB8E76F}" dt="2022-05-13T06:45:59.595" v="5537" actId="27803"/>
          <ac:spMkLst>
            <pc:docMk/>
            <pc:sldMk cId="1712223383" sldId="267"/>
            <ac:spMk id="175" creationId="{3E11B59E-D578-46D3-8E8F-A61D2FD7B9FF}"/>
          </ac:spMkLst>
        </pc:spChg>
        <pc:spChg chg="mod">
          <ac:chgData name="Tong, Xiaoran (NIH/NIEHS) [F]" userId="888a7c56-a406-4363-a59f-54b43044321d" providerId="ADAL" clId="{E77C65BA-BD71-4A0A-A474-1F483FB8E76F}" dt="2022-05-13T06:45:59.595" v="5537" actId="27803"/>
          <ac:spMkLst>
            <pc:docMk/>
            <pc:sldMk cId="1712223383" sldId="267"/>
            <ac:spMk id="176" creationId="{A49CD04A-6386-477E-9F2C-162F5393E77B}"/>
          </ac:spMkLst>
        </pc:spChg>
        <pc:spChg chg="mod">
          <ac:chgData name="Tong, Xiaoran (NIH/NIEHS) [F]" userId="888a7c56-a406-4363-a59f-54b43044321d" providerId="ADAL" clId="{E77C65BA-BD71-4A0A-A474-1F483FB8E76F}" dt="2022-05-13T06:45:59.595" v="5537" actId="27803"/>
          <ac:spMkLst>
            <pc:docMk/>
            <pc:sldMk cId="1712223383" sldId="267"/>
            <ac:spMk id="177" creationId="{D4A40F6E-E9C9-46F1-9D71-0240EAE9C5A5}"/>
          </ac:spMkLst>
        </pc:spChg>
        <pc:spChg chg="mod">
          <ac:chgData name="Tong, Xiaoran (NIH/NIEHS) [F]" userId="888a7c56-a406-4363-a59f-54b43044321d" providerId="ADAL" clId="{E77C65BA-BD71-4A0A-A474-1F483FB8E76F}" dt="2022-05-13T06:45:59.595" v="5537" actId="27803"/>
          <ac:spMkLst>
            <pc:docMk/>
            <pc:sldMk cId="1712223383" sldId="267"/>
            <ac:spMk id="178" creationId="{E615C04B-86C3-4675-9DC9-0FDC664046F6}"/>
          </ac:spMkLst>
        </pc:spChg>
        <pc:spChg chg="mod">
          <ac:chgData name="Tong, Xiaoran (NIH/NIEHS) [F]" userId="888a7c56-a406-4363-a59f-54b43044321d" providerId="ADAL" clId="{E77C65BA-BD71-4A0A-A474-1F483FB8E76F}" dt="2022-05-13T06:45:59.595" v="5537" actId="27803"/>
          <ac:spMkLst>
            <pc:docMk/>
            <pc:sldMk cId="1712223383" sldId="267"/>
            <ac:spMk id="179" creationId="{A9546C17-2579-4B66-892F-6EBBE23CCA2A}"/>
          </ac:spMkLst>
        </pc:spChg>
        <pc:spChg chg="mod">
          <ac:chgData name="Tong, Xiaoran (NIH/NIEHS) [F]" userId="888a7c56-a406-4363-a59f-54b43044321d" providerId="ADAL" clId="{E77C65BA-BD71-4A0A-A474-1F483FB8E76F}" dt="2022-05-13T06:45:59.595" v="5537" actId="27803"/>
          <ac:spMkLst>
            <pc:docMk/>
            <pc:sldMk cId="1712223383" sldId="267"/>
            <ac:spMk id="180" creationId="{EFDDAEAB-12DB-4291-9CE5-4990D359CE06}"/>
          </ac:spMkLst>
        </pc:spChg>
        <pc:spChg chg="mod">
          <ac:chgData name="Tong, Xiaoran (NIH/NIEHS) [F]" userId="888a7c56-a406-4363-a59f-54b43044321d" providerId="ADAL" clId="{E77C65BA-BD71-4A0A-A474-1F483FB8E76F}" dt="2022-05-13T06:45:59.595" v="5537" actId="27803"/>
          <ac:spMkLst>
            <pc:docMk/>
            <pc:sldMk cId="1712223383" sldId="267"/>
            <ac:spMk id="181" creationId="{084ED481-1783-4BFD-9F74-0B84A0CA9307}"/>
          </ac:spMkLst>
        </pc:spChg>
        <pc:spChg chg="mod">
          <ac:chgData name="Tong, Xiaoran (NIH/NIEHS) [F]" userId="888a7c56-a406-4363-a59f-54b43044321d" providerId="ADAL" clId="{E77C65BA-BD71-4A0A-A474-1F483FB8E76F}" dt="2022-05-13T06:45:59.595" v="5537" actId="27803"/>
          <ac:spMkLst>
            <pc:docMk/>
            <pc:sldMk cId="1712223383" sldId="267"/>
            <ac:spMk id="182" creationId="{9DB8A52E-C052-4F6B-9F84-316765675B63}"/>
          </ac:spMkLst>
        </pc:spChg>
        <pc:spChg chg="mod">
          <ac:chgData name="Tong, Xiaoran (NIH/NIEHS) [F]" userId="888a7c56-a406-4363-a59f-54b43044321d" providerId="ADAL" clId="{E77C65BA-BD71-4A0A-A474-1F483FB8E76F}" dt="2022-05-13T06:45:59.595" v="5537" actId="27803"/>
          <ac:spMkLst>
            <pc:docMk/>
            <pc:sldMk cId="1712223383" sldId="267"/>
            <ac:spMk id="183" creationId="{5806B7AD-51D1-4D27-8762-024BEF97AF38}"/>
          </ac:spMkLst>
        </pc:spChg>
        <pc:spChg chg="mod">
          <ac:chgData name="Tong, Xiaoran (NIH/NIEHS) [F]" userId="888a7c56-a406-4363-a59f-54b43044321d" providerId="ADAL" clId="{E77C65BA-BD71-4A0A-A474-1F483FB8E76F}" dt="2022-05-13T06:45:59.595" v="5537" actId="27803"/>
          <ac:spMkLst>
            <pc:docMk/>
            <pc:sldMk cId="1712223383" sldId="267"/>
            <ac:spMk id="184" creationId="{FED3DF04-DC14-4A7A-B626-42FEE97927B7}"/>
          </ac:spMkLst>
        </pc:spChg>
        <pc:spChg chg="mod">
          <ac:chgData name="Tong, Xiaoran (NIH/NIEHS) [F]" userId="888a7c56-a406-4363-a59f-54b43044321d" providerId="ADAL" clId="{E77C65BA-BD71-4A0A-A474-1F483FB8E76F}" dt="2022-05-13T06:45:59.595" v="5537" actId="27803"/>
          <ac:spMkLst>
            <pc:docMk/>
            <pc:sldMk cId="1712223383" sldId="267"/>
            <ac:spMk id="185" creationId="{E12A4E40-88E3-4701-94D5-4C2F04368399}"/>
          </ac:spMkLst>
        </pc:spChg>
        <pc:spChg chg="mod">
          <ac:chgData name="Tong, Xiaoran (NIH/NIEHS) [F]" userId="888a7c56-a406-4363-a59f-54b43044321d" providerId="ADAL" clId="{E77C65BA-BD71-4A0A-A474-1F483FB8E76F}" dt="2022-05-13T06:45:59.595" v="5537" actId="27803"/>
          <ac:spMkLst>
            <pc:docMk/>
            <pc:sldMk cId="1712223383" sldId="267"/>
            <ac:spMk id="186" creationId="{0DD209DC-523F-47C9-A5BE-4237225DD7F1}"/>
          </ac:spMkLst>
        </pc:spChg>
        <pc:spChg chg="mod">
          <ac:chgData name="Tong, Xiaoran (NIH/NIEHS) [F]" userId="888a7c56-a406-4363-a59f-54b43044321d" providerId="ADAL" clId="{E77C65BA-BD71-4A0A-A474-1F483FB8E76F}" dt="2022-05-13T06:45:59.595" v="5537" actId="27803"/>
          <ac:spMkLst>
            <pc:docMk/>
            <pc:sldMk cId="1712223383" sldId="267"/>
            <ac:spMk id="187" creationId="{83FD29E7-DED6-47BD-A7C9-10CC2ECC8733}"/>
          </ac:spMkLst>
        </pc:spChg>
        <pc:spChg chg="mod">
          <ac:chgData name="Tong, Xiaoran (NIH/NIEHS) [F]" userId="888a7c56-a406-4363-a59f-54b43044321d" providerId="ADAL" clId="{E77C65BA-BD71-4A0A-A474-1F483FB8E76F}" dt="2022-05-13T06:45:59.595" v="5537" actId="27803"/>
          <ac:spMkLst>
            <pc:docMk/>
            <pc:sldMk cId="1712223383" sldId="267"/>
            <ac:spMk id="188" creationId="{34B4189E-AC22-491C-8104-B0D8569E89F0}"/>
          </ac:spMkLst>
        </pc:spChg>
        <pc:spChg chg="mod">
          <ac:chgData name="Tong, Xiaoran (NIH/NIEHS) [F]" userId="888a7c56-a406-4363-a59f-54b43044321d" providerId="ADAL" clId="{E77C65BA-BD71-4A0A-A474-1F483FB8E76F}" dt="2022-05-13T06:45:59.595" v="5537" actId="27803"/>
          <ac:spMkLst>
            <pc:docMk/>
            <pc:sldMk cId="1712223383" sldId="267"/>
            <ac:spMk id="189" creationId="{B9BBD7EA-267B-4CED-8676-DB286C8B535B}"/>
          </ac:spMkLst>
        </pc:spChg>
        <pc:spChg chg="mod">
          <ac:chgData name="Tong, Xiaoran (NIH/NIEHS) [F]" userId="888a7c56-a406-4363-a59f-54b43044321d" providerId="ADAL" clId="{E77C65BA-BD71-4A0A-A474-1F483FB8E76F}" dt="2022-05-13T06:45:59.595" v="5537" actId="27803"/>
          <ac:spMkLst>
            <pc:docMk/>
            <pc:sldMk cId="1712223383" sldId="267"/>
            <ac:spMk id="190" creationId="{25A191E7-3AD5-401D-977D-85F0AEFD5BAA}"/>
          </ac:spMkLst>
        </pc:spChg>
        <pc:spChg chg="mod">
          <ac:chgData name="Tong, Xiaoran (NIH/NIEHS) [F]" userId="888a7c56-a406-4363-a59f-54b43044321d" providerId="ADAL" clId="{E77C65BA-BD71-4A0A-A474-1F483FB8E76F}" dt="2022-05-13T06:45:59.595" v="5537" actId="27803"/>
          <ac:spMkLst>
            <pc:docMk/>
            <pc:sldMk cId="1712223383" sldId="267"/>
            <ac:spMk id="191" creationId="{1A14ACD0-3A34-461D-A80E-2ADC8E0B9351}"/>
          </ac:spMkLst>
        </pc:spChg>
        <pc:spChg chg="mod">
          <ac:chgData name="Tong, Xiaoran (NIH/NIEHS) [F]" userId="888a7c56-a406-4363-a59f-54b43044321d" providerId="ADAL" clId="{E77C65BA-BD71-4A0A-A474-1F483FB8E76F}" dt="2022-05-13T06:45:59.595" v="5537" actId="27803"/>
          <ac:spMkLst>
            <pc:docMk/>
            <pc:sldMk cId="1712223383" sldId="267"/>
            <ac:spMk id="192" creationId="{070DB4CE-8884-43EA-A1ED-E8A4DECD34AD}"/>
          </ac:spMkLst>
        </pc:spChg>
        <pc:spChg chg="mod">
          <ac:chgData name="Tong, Xiaoran (NIH/NIEHS) [F]" userId="888a7c56-a406-4363-a59f-54b43044321d" providerId="ADAL" clId="{E77C65BA-BD71-4A0A-A474-1F483FB8E76F}" dt="2022-05-13T06:45:59.595" v="5537" actId="27803"/>
          <ac:spMkLst>
            <pc:docMk/>
            <pc:sldMk cId="1712223383" sldId="267"/>
            <ac:spMk id="193" creationId="{7A5ECD99-84ED-4CD2-9286-A6A0385CDDA3}"/>
          </ac:spMkLst>
        </pc:spChg>
        <pc:spChg chg="mod">
          <ac:chgData name="Tong, Xiaoran (NIH/NIEHS) [F]" userId="888a7c56-a406-4363-a59f-54b43044321d" providerId="ADAL" clId="{E77C65BA-BD71-4A0A-A474-1F483FB8E76F}" dt="2022-05-13T06:45:59.595" v="5537" actId="27803"/>
          <ac:spMkLst>
            <pc:docMk/>
            <pc:sldMk cId="1712223383" sldId="267"/>
            <ac:spMk id="194" creationId="{F008DEF2-B925-4CDB-870F-0D100ABACBC8}"/>
          </ac:spMkLst>
        </pc:spChg>
        <pc:spChg chg="mod">
          <ac:chgData name="Tong, Xiaoran (NIH/NIEHS) [F]" userId="888a7c56-a406-4363-a59f-54b43044321d" providerId="ADAL" clId="{E77C65BA-BD71-4A0A-A474-1F483FB8E76F}" dt="2022-05-13T06:45:59.595" v="5537" actId="27803"/>
          <ac:spMkLst>
            <pc:docMk/>
            <pc:sldMk cId="1712223383" sldId="267"/>
            <ac:spMk id="195" creationId="{90E88114-E0D8-4EA4-832B-433A83FC3F75}"/>
          </ac:spMkLst>
        </pc:spChg>
        <pc:spChg chg="mod">
          <ac:chgData name="Tong, Xiaoran (NIH/NIEHS) [F]" userId="888a7c56-a406-4363-a59f-54b43044321d" providerId="ADAL" clId="{E77C65BA-BD71-4A0A-A474-1F483FB8E76F}" dt="2022-05-13T06:45:59.595" v="5537" actId="27803"/>
          <ac:spMkLst>
            <pc:docMk/>
            <pc:sldMk cId="1712223383" sldId="267"/>
            <ac:spMk id="196" creationId="{6295BA85-8528-4D0B-8CAD-8F28ACD95DB5}"/>
          </ac:spMkLst>
        </pc:spChg>
        <pc:spChg chg="mod">
          <ac:chgData name="Tong, Xiaoran (NIH/NIEHS) [F]" userId="888a7c56-a406-4363-a59f-54b43044321d" providerId="ADAL" clId="{E77C65BA-BD71-4A0A-A474-1F483FB8E76F}" dt="2022-05-13T06:45:59.595" v="5537" actId="27803"/>
          <ac:spMkLst>
            <pc:docMk/>
            <pc:sldMk cId="1712223383" sldId="267"/>
            <ac:spMk id="197" creationId="{630641D7-D45E-4B13-9E17-5808F20FE492}"/>
          </ac:spMkLst>
        </pc:spChg>
        <pc:spChg chg="mod">
          <ac:chgData name="Tong, Xiaoran (NIH/NIEHS) [F]" userId="888a7c56-a406-4363-a59f-54b43044321d" providerId="ADAL" clId="{E77C65BA-BD71-4A0A-A474-1F483FB8E76F}" dt="2022-05-13T06:45:59.595" v="5537" actId="27803"/>
          <ac:spMkLst>
            <pc:docMk/>
            <pc:sldMk cId="1712223383" sldId="267"/>
            <ac:spMk id="198" creationId="{58737CE5-A265-4DA2-9C0D-CB394E7DAF4B}"/>
          </ac:spMkLst>
        </pc:spChg>
        <pc:spChg chg="mod">
          <ac:chgData name="Tong, Xiaoran (NIH/NIEHS) [F]" userId="888a7c56-a406-4363-a59f-54b43044321d" providerId="ADAL" clId="{E77C65BA-BD71-4A0A-A474-1F483FB8E76F}" dt="2022-05-13T06:45:59.595" v="5537" actId="27803"/>
          <ac:spMkLst>
            <pc:docMk/>
            <pc:sldMk cId="1712223383" sldId="267"/>
            <ac:spMk id="199" creationId="{BA6CABB1-3184-48B3-AD69-60CD04E70D4D}"/>
          </ac:spMkLst>
        </pc:spChg>
        <pc:spChg chg="mod">
          <ac:chgData name="Tong, Xiaoran (NIH/NIEHS) [F]" userId="888a7c56-a406-4363-a59f-54b43044321d" providerId="ADAL" clId="{E77C65BA-BD71-4A0A-A474-1F483FB8E76F}" dt="2022-05-13T06:45:59.595" v="5537" actId="27803"/>
          <ac:spMkLst>
            <pc:docMk/>
            <pc:sldMk cId="1712223383" sldId="267"/>
            <ac:spMk id="200" creationId="{1ED27459-4D68-4A99-AED1-3479813F7284}"/>
          </ac:spMkLst>
        </pc:spChg>
        <pc:spChg chg="mod">
          <ac:chgData name="Tong, Xiaoran (NIH/NIEHS) [F]" userId="888a7c56-a406-4363-a59f-54b43044321d" providerId="ADAL" clId="{E77C65BA-BD71-4A0A-A474-1F483FB8E76F}" dt="2022-05-13T06:45:59.595" v="5537" actId="27803"/>
          <ac:spMkLst>
            <pc:docMk/>
            <pc:sldMk cId="1712223383" sldId="267"/>
            <ac:spMk id="201" creationId="{5093CF70-8D90-4A87-913A-5E85783A33FD}"/>
          </ac:spMkLst>
        </pc:spChg>
        <pc:spChg chg="mod">
          <ac:chgData name="Tong, Xiaoran (NIH/NIEHS) [F]" userId="888a7c56-a406-4363-a59f-54b43044321d" providerId="ADAL" clId="{E77C65BA-BD71-4A0A-A474-1F483FB8E76F}" dt="2022-05-13T06:45:59.595" v="5537" actId="27803"/>
          <ac:spMkLst>
            <pc:docMk/>
            <pc:sldMk cId="1712223383" sldId="267"/>
            <ac:spMk id="202" creationId="{061A3F70-F604-46D7-9A80-51540CFC6064}"/>
          </ac:spMkLst>
        </pc:spChg>
        <pc:spChg chg="mod">
          <ac:chgData name="Tong, Xiaoran (NIH/NIEHS) [F]" userId="888a7c56-a406-4363-a59f-54b43044321d" providerId="ADAL" clId="{E77C65BA-BD71-4A0A-A474-1F483FB8E76F}" dt="2022-05-13T06:45:59.595" v="5537" actId="27803"/>
          <ac:spMkLst>
            <pc:docMk/>
            <pc:sldMk cId="1712223383" sldId="267"/>
            <ac:spMk id="203" creationId="{65A3653F-2651-4A09-9DCB-79569C82923B}"/>
          </ac:spMkLst>
        </pc:spChg>
        <pc:spChg chg="mod">
          <ac:chgData name="Tong, Xiaoran (NIH/NIEHS) [F]" userId="888a7c56-a406-4363-a59f-54b43044321d" providerId="ADAL" clId="{E77C65BA-BD71-4A0A-A474-1F483FB8E76F}" dt="2022-05-13T06:45:59.595" v="5537" actId="27803"/>
          <ac:spMkLst>
            <pc:docMk/>
            <pc:sldMk cId="1712223383" sldId="267"/>
            <ac:spMk id="204" creationId="{F3657DC6-DBBB-43F8-BA16-C77578C705BB}"/>
          </ac:spMkLst>
        </pc:spChg>
        <pc:spChg chg="mod">
          <ac:chgData name="Tong, Xiaoran (NIH/NIEHS) [F]" userId="888a7c56-a406-4363-a59f-54b43044321d" providerId="ADAL" clId="{E77C65BA-BD71-4A0A-A474-1F483FB8E76F}" dt="2022-05-13T06:45:59.595" v="5537" actId="27803"/>
          <ac:spMkLst>
            <pc:docMk/>
            <pc:sldMk cId="1712223383" sldId="267"/>
            <ac:spMk id="205" creationId="{06DDE968-0EE0-4F4B-9DC7-C4ED18B6E270}"/>
          </ac:spMkLst>
        </pc:spChg>
        <pc:spChg chg="mod">
          <ac:chgData name="Tong, Xiaoran (NIH/NIEHS) [F]" userId="888a7c56-a406-4363-a59f-54b43044321d" providerId="ADAL" clId="{E77C65BA-BD71-4A0A-A474-1F483FB8E76F}" dt="2022-05-13T06:45:59.595" v="5537" actId="27803"/>
          <ac:spMkLst>
            <pc:docMk/>
            <pc:sldMk cId="1712223383" sldId="267"/>
            <ac:spMk id="206" creationId="{8D283887-0BA7-4728-962E-5FF9EB92C585}"/>
          </ac:spMkLst>
        </pc:spChg>
        <pc:spChg chg="mod">
          <ac:chgData name="Tong, Xiaoran (NIH/NIEHS) [F]" userId="888a7c56-a406-4363-a59f-54b43044321d" providerId="ADAL" clId="{E77C65BA-BD71-4A0A-A474-1F483FB8E76F}" dt="2022-05-13T06:45:59.595" v="5537" actId="27803"/>
          <ac:spMkLst>
            <pc:docMk/>
            <pc:sldMk cId="1712223383" sldId="267"/>
            <ac:spMk id="207" creationId="{7B98B702-9AD0-4C25-B380-C1BA2A837862}"/>
          </ac:spMkLst>
        </pc:spChg>
        <pc:spChg chg="mod">
          <ac:chgData name="Tong, Xiaoran (NIH/NIEHS) [F]" userId="888a7c56-a406-4363-a59f-54b43044321d" providerId="ADAL" clId="{E77C65BA-BD71-4A0A-A474-1F483FB8E76F}" dt="2022-05-13T06:45:59.595" v="5537" actId="27803"/>
          <ac:spMkLst>
            <pc:docMk/>
            <pc:sldMk cId="1712223383" sldId="267"/>
            <ac:spMk id="208" creationId="{86DDD519-E16E-4604-9AC5-5F06DF4DC09D}"/>
          </ac:spMkLst>
        </pc:spChg>
        <pc:spChg chg="mod">
          <ac:chgData name="Tong, Xiaoran (NIH/NIEHS) [F]" userId="888a7c56-a406-4363-a59f-54b43044321d" providerId="ADAL" clId="{E77C65BA-BD71-4A0A-A474-1F483FB8E76F}" dt="2022-05-13T06:45:59.595" v="5537" actId="27803"/>
          <ac:spMkLst>
            <pc:docMk/>
            <pc:sldMk cId="1712223383" sldId="267"/>
            <ac:spMk id="209" creationId="{A5DEE189-D2C3-4F91-A569-683FFB8E4CEC}"/>
          </ac:spMkLst>
        </pc:spChg>
        <pc:spChg chg="mod">
          <ac:chgData name="Tong, Xiaoran (NIH/NIEHS) [F]" userId="888a7c56-a406-4363-a59f-54b43044321d" providerId="ADAL" clId="{E77C65BA-BD71-4A0A-A474-1F483FB8E76F}" dt="2022-05-13T06:45:59.595" v="5537" actId="27803"/>
          <ac:spMkLst>
            <pc:docMk/>
            <pc:sldMk cId="1712223383" sldId="267"/>
            <ac:spMk id="210" creationId="{0BFF300E-F5E3-4B28-BE86-C08EE6FCAC3F}"/>
          </ac:spMkLst>
        </pc:spChg>
        <pc:spChg chg="mod">
          <ac:chgData name="Tong, Xiaoran (NIH/NIEHS) [F]" userId="888a7c56-a406-4363-a59f-54b43044321d" providerId="ADAL" clId="{E77C65BA-BD71-4A0A-A474-1F483FB8E76F}" dt="2022-05-13T06:45:59.595" v="5537" actId="27803"/>
          <ac:spMkLst>
            <pc:docMk/>
            <pc:sldMk cId="1712223383" sldId="267"/>
            <ac:spMk id="211" creationId="{CFDA4B5D-4EDF-492D-83C0-F269D221F8FC}"/>
          </ac:spMkLst>
        </pc:spChg>
        <pc:spChg chg="mod">
          <ac:chgData name="Tong, Xiaoran (NIH/NIEHS) [F]" userId="888a7c56-a406-4363-a59f-54b43044321d" providerId="ADAL" clId="{E77C65BA-BD71-4A0A-A474-1F483FB8E76F}" dt="2022-05-13T06:45:59.595" v="5537" actId="27803"/>
          <ac:spMkLst>
            <pc:docMk/>
            <pc:sldMk cId="1712223383" sldId="267"/>
            <ac:spMk id="212" creationId="{826FC0DF-E496-4CCD-BA01-CF7C09C8783C}"/>
          </ac:spMkLst>
        </pc:spChg>
        <pc:spChg chg="mod">
          <ac:chgData name="Tong, Xiaoran (NIH/NIEHS) [F]" userId="888a7c56-a406-4363-a59f-54b43044321d" providerId="ADAL" clId="{E77C65BA-BD71-4A0A-A474-1F483FB8E76F}" dt="2022-05-13T06:45:59.595" v="5537" actId="27803"/>
          <ac:spMkLst>
            <pc:docMk/>
            <pc:sldMk cId="1712223383" sldId="267"/>
            <ac:spMk id="213" creationId="{7EB6BE46-EB79-4178-AB38-52FDA1CFBF1C}"/>
          </ac:spMkLst>
        </pc:spChg>
        <pc:spChg chg="mod">
          <ac:chgData name="Tong, Xiaoran (NIH/NIEHS) [F]" userId="888a7c56-a406-4363-a59f-54b43044321d" providerId="ADAL" clId="{E77C65BA-BD71-4A0A-A474-1F483FB8E76F}" dt="2022-05-13T06:45:59.595" v="5537" actId="27803"/>
          <ac:spMkLst>
            <pc:docMk/>
            <pc:sldMk cId="1712223383" sldId="267"/>
            <ac:spMk id="214" creationId="{C37746AE-A067-4CB5-BC6E-0A7B97EFE035}"/>
          </ac:spMkLst>
        </pc:spChg>
        <pc:spChg chg="mod">
          <ac:chgData name="Tong, Xiaoran (NIH/NIEHS) [F]" userId="888a7c56-a406-4363-a59f-54b43044321d" providerId="ADAL" clId="{E77C65BA-BD71-4A0A-A474-1F483FB8E76F}" dt="2022-05-13T06:45:59.595" v="5537" actId="27803"/>
          <ac:spMkLst>
            <pc:docMk/>
            <pc:sldMk cId="1712223383" sldId="267"/>
            <ac:spMk id="215" creationId="{26DDC538-F1DE-43F2-B53F-4DE60E6F3B65}"/>
          </ac:spMkLst>
        </pc:spChg>
        <pc:spChg chg="mod">
          <ac:chgData name="Tong, Xiaoran (NIH/NIEHS) [F]" userId="888a7c56-a406-4363-a59f-54b43044321d" providerId="ADAL" clId="{E77C65BA-BD71-4A0A-A474-1F483FB8E76F}" dt="2022-05-13T06:45:59.595" v="5537" actId="27803"/>
          <ac:spMkLst>
            <pc:docMk/>
            <pc:sldMk cId="1712223383" sldId="267"/>
            <ac:spMk id="216" creationId="{C1BB143D-0ACB-403F-B171-C4BCA41A9F6A}"/>
          </ac:spMkLst>
        </pc:spChg>
        <pc:spChg chg="mod">
          <ac:chgData name="Tong, Xiaoran (NIH/NIEHS) [F]" userId="888a7c56-a406-4363-a59f-54b43044321d" providerId="ADAL" clId="{E77C65BA-BD71-4A0A-A474-1F483FB8E76F}" dt="2022-05-13T06:45:59.595" v="5537" actId="27803"/>
          <ac:spMkLst>
            <pc:docMk/>
            <pc:sldMk cId="1712223383" sldId="267"/>
            <ac:spMk id="217" creationId="{0095BCDA-E932-43BB-94A2-1924B928D262}"/>
          </ac:spMkLst>
        </pc:spChg>
        <pc:spChg chg="mod">
          <ac:chgData name="Tong, Xiaoran (NIH/NIEHS) [F]" userId="888a7c56-a406-4363-a59f-54b43044321d" providerId="ADAL" clId="{E77C65BA-BD71-4A0A-A474-1F483FB8E76F}" dt="2022-05-13T06:45:59.595" v="5537" actId="27803"/>
          <ac:spMkLst>
            <pc:docMk/>
            <pc:sldMk cId="1712223383" sldId="267"/>
            <ac:spMk id="218" creationId="{CB5E477F-3492-4265-9DC9-494426883F5F}"/>
          </ac:spMkLst>
        </pc:spChg>
        <pc:spChg chg="mod">
          <ac:chgData name="Tong, Xiaoran (NIH/NIEHS) [F]" userId="888a7c56-a406-4363-a59f-54b43044321d" providerId="ADAL" clId="{E77C65BA-BD71-4A0A-A474-1F483FB8E76F}" dt="2022-05-13T06:45:59.595" v="5537" actId="27803"/>
          <ac:spMkLst>
            <pc:docMk/>
            <pc:sldMk cId="1712223383" sldId="267"/>
            <ac:spMk id="219" creationId="{C8A2B6CB-88C1-4D29-97B2-7B2C730F02B1}"/>
          </ac:spMkLst>
        </pc:spChg>
        <pc:spChg chg="mod">
          <ac:chgData name="Tong, Xiaoran (NIH/NIEHS) [F]" userId="888a7c56-a406-4363-a59f-54b43044321d" providerId="ADAL" clId="{E77C65BA-BD71-4A0A-A474-1F483FB8E76F}" dt="2022-05-13T06:45:59.595" v="5537" actId="27803"/>
          <ac:spMkLst>
            <pc:docMk/>
            <pc:sldMk cId="1712223383" sldId="267"/>
            <ac:spMk id="220" creationId="{25735207-9565-4D4D-9287-711D67F257A6}"/>
          </ac:spMkLst>
        </pc:spChg>
        <pc:spChg chg="mod">
          <ac:chgData name="Tong, Xiaoran (NIH/NIEHS) [F]" userId="888a7c56-a406-4363-a59f-54b43044321d" providerId="ADAL" clId="{E77C65BA-BD71-4A0A-A474-1F483FB8E76F}" dt="2022-05-13T06:45:59.595" v="5537" actId="27803"/>
          <ac:spMkLst>
            <pc:docMk/>
            <pc:sldMk cId="1712223383" sldId="267"/>
            <ac:spMk id="221" creationId="{3AE78526-61A6-4735-9C27-FEDB39A532B8}"/>
          </ac:spMkLst>
        </pc:spChg>
        <pc:spChg chg="mod">
          <ac:chgData name="Tong, Xiaoran (NIH/NIEHS) [F]" userId="888a7c56-a406-4363-a59f-54b43044321d" providerId="ADAL" clId="{E77C65BA-BD71-4A0A-A474-1F483FB8E76F}" dt="2022-05-13T06:45:59.595" v="5537" actId="27803"/>
          <ac:spMkLst>
            <pc:docMk/>
            <pc:sldMk cId="1712223383" sldId="267"/>
            <ac:spMk id="222" creationId="{E8879A13-F087-4FBC-A08B-DD3AAFA17BF0}"/>
          </ac:spMkLst>
        </pc:spChg>
        <pc:spChg chg="mod">
          <ac:chgData name="Tong, Xiaoran (NIH/NIEHS) [F]" userId="888a7c56-a406-4363-a59f-54b43044321d" providerId="ADAL" clId="{E77C65BA-BD71-4A0A-A474-1F483FB8E76F}" dt="2022-05-13T06:45:59.595" v="5537" actId="27803"/>
          <ac:spMkLst>
            <pc:docMk/>
            <pc:sldMk cId="1712223383" sldId="267"/>
            <ac:spMk id="223" creationId="{25E1A9A8-3CC0-4304-B4C5-1B44C74169EB}"/>
          </ac:spMkLst>
        </pc:spChg>
        <pc:spChg chg="mod">
          <ac:chgData name="Tong, Xiaoran (NIH/NIEHS) [F]" userId="888a7c56-a406-4363-a59f-54b43044321d" providerId="ADAL" clId="{E77C65BA-BD71-4A0A-A474-1F483FB8E76F}" dt="2022-05-13T06:45:59.595" v="5537" actId="27803"/>
          <ac:spMkLst>
            <pc:docMk/>
            <pc:sldMk cId="1712223383" sldId="267"/>
            <ac:spMk id="224" creationId="{C8BC9233-BEDA-4004-B631-15F9B4664FF7}"/>
          </ac:spMkLst>
        </pc:spChg>
        <pc:spChg chg="mod">
          <ac:chgData name="Tong, Xiaoran (NIH/NIEHS) [F]" userId="888a7c56-a406-4363-a59f-54b43044321d" providerId="ADAL" clId="{E77C65BA-BD71-4A0A-A474-1F483FB8E76F}" dt="2022-05-13T06:45:59.595" v="5537" actId="27803"/>
          <ac:spMkLst>
            <pc:docMk/>
            <pc:sldMk cId="1712223383" sldId="267"/>
            <ac:spMk id="225" creationId="{1314907C-5884-4295-92EF-A8C96973C398}"/>
          </ac:spMkLst>
        </pc:spChg>
        <pc:spChg chg="mod">
          <ac:chgData name="Tong, Xiaoran (NIH/NIEHS) [F]" userId="888a7c56-a406-4363-a59f-54b43044321d" providerId="ADAL" clId="{E77C65BA-BD71-4A0A-A474-1F483FB8E76F}" dt="2022-05-13T06:45:59.595" v="5537" actId="27803"/>
          <ac:spMkLst>
            <pc:docMk/>
            <pc:sldMk cId="1712223383" sldId="267"/>
            <ac:spMk id="226" creationId="{3010F85A-7F3C-42B2-A58C-482FF874DF0F}"/>
          </ac:spMkLst>
        </pc:spChg>
        <pc:spChg chg="mod">
          <ac:chgData name="Tong, Xiaoran (NIH/NIEHS) [F]" userId="888a7c56-a406-4363-a59f-54b43044321d" providerId="ADAL" clId="{E77C65BA-BD71-4A0A-A474-1F483FB8E76F}" dt="2022-05-13T06:45:59.595" v="5537" actId="27803"/>
          <ac:spMkLst>
            <pc:docMk/>
            <pc:sldMk cId="1712223383" sldId="267"/>
            <ac:spMk id="227" creationId="{20913384-BCFF-4E24-8DF1-CF4D6CAF66F5}"/>
          </ac:spMkLst>
        </pc:spChg>
        <pc:spChg chg="mod">
          <ac:chgData name="Tong, Xiaoran (NIH/NIEHS) [F]" userId="888a7c56-a406-4363-a59f-54b43044321d" providerId="ADAL" clId="{E77C65BA-BD71-4A0A-A474-1F483FB8E76F}" dt="2022-05-13T06:45:59.595" v="5537" actId="27803"/>
          <ac:spMkLst>
            <pc:docMk/>
            <pc:sldMk cId="1712223383" sldId="267"/>
            <ac:spMk id="228" creationId="{1A278F0D-3AF6-4C86-9908-CFD3CC813BCC}"/>
          </ac:spMkLst>
        </pc:spChg>
        <pc:spChg chg="mod">
          <ac:chgData name="Tong, Xiaoran (NIH/NIEHS) [F]" userId="888a7c56-a406-4363-a59f-54b43044321d" providerId="ADAL" clId="{E77C65BA-BD71-4A0A-A474-1F483FB8E76F}" dt="2022-05-13T06:45:59.595" v="5537" actId="27803"/>
          <ac:spMkLst>
            <pc:docMk/>
            <pc:sldMk cId="1712223383" sldId="267"/>
            <ac:spMk id="229" creationId="{BCB33F91-CB16-4CCD-BB95-91D2C8E04E22}"/>
          </ac:spMkLst>
        </pc:spChg>
        <pc:spChg chg="mod">
          <ac:chgData name="Tong, Xiaoran (NIH/NIEHS) [F]" userId="888a7c56-a406-4363-a59f-54b43044321d" providerId="ADAL" clId="{E77C65BA-BD71-4A0A-A474-1F483FB8E76F}" dt="2022-05-13T06:45:59.595" v="5537" actId="27803"/>
          <ac:spMkLst>
            <pc:docMk/>
            <pc:sldMk cId="1712223383" sldId="267"/>
            <ac:spMk id="230" creationId="{E4ED1282-5F4F-473C-896D-AA4BD12B8213}"/>
          </ac:spMkLst>
        </pc:spChg>
        <pc:spChg chg="mod">
          <ac:chgData name="Tong, Xiaoran (NIH/NIEHS) [F]" userId="888a7c56-a406-4363-a59f-54b43044321d" providerId="ADAL" clId="{E77C65BA-BD71-4A0A-A474-1F483FB8E76F}" dt="2022-05-13T06:45:59.595" v="5537" actId="27803"/>
          <ac:spMkLst>
            <pc:docMk/>
            <pc:sldMk cId="1712223383" sldId="267"/>
            <ac:spMk id="231" creationId="{5036F0AF-9D6E-4586-8C2F-95F200C3F0A1}"/>
          </ac:spMkLst>
        </pc:spChg>
        <pc:spChg chg="mod">
          <ac:chgData name="Tong, Xiaoran (NIH/NIEHS) [F]" userId="888a7c56-a406-4363-a59f-54b43044321d" providerId="ADAL" clId="{E77C65BA-BD71-4A0A-A474-1F483FB8E76F}" dt="2022-05-13T06:45:59.595" v="5537" actId="27803"/>
          <ac:spMkLst>
            <pc:docMk/>
            <pc:sldMk cId="1712223383" sldId="267"/>
            <ac:spMk id="232" creationId="{120BC38F-4F53-4E36-ADF1-B226AFC1A4E9}"/>
          </ac:spMkLst>
        </pc:spChg>
        <pc:spChg chg="mod">
          <ac:chgData name="Tong, Xiaoran (NIH/NIEHS) [F]" userId="888a7c56-a406-4363-a59f-54b43044321d" providerId="ADAL" clId="{E77C65BA-BD71-4A0A-A474-1F483FB8E76F}" dt="2022-05-13T06:45:59.595" v="5537" actId="27803"/>
          <ac:spMkLst>
            <pc:docMk/>
            <pc:sldMk cId="1712223383" sldId="267"/>
            <ac:spMk id="233" creationId="{2757A11D-9297-4CCF-AD3D-B8680D6410AC}"/>
          </ac:spMkLst>
        </pc:spChg>
        <pc:spChg chg="mod">
          <ac:chgData name="Tong, Xiaoran (NIH/NIEHS) [F]" userId="888a7c56-a406-4363-a59f-54b43044321d" providerId="ADAL" clId="{E77C65BA-BD71-4A0A-A474-1F483FB8E76F}" dt="2022-05-13T06:45:59.595" v="5537" actId="27803"/>
          <ac:spMkLst>
            <pc:docMk/>
            <pc:sldMk cId="1712223383" sldId="267"/>
            <ac:spMk id="234" creationId="{AD17DDEA-48F2-4AE4-8C3F-A0E85668D93E}"/>
          </ac:spMkLst>
        </pc:spChg>
        <pc:spChg chg="mod">
          <ac:chgData name="Tong, Xiaoran (NIH/NIEHS) [F]" userId="888a7c56-a406-4363-a59f-54b43044321d" providerId="ADAL" clId="{E77C65BA-BD71-4A0A-A474-1F483FB8E76F}" dt="2022-05-13T06:45:59.595" v="5537" actId="27803"/>
          <ac:spMkLst>
            <pc:docMk/>
            <pc:sldMk cId="1712223383" sldId="267"/>
            <ac:spMk id="235" creationId="{DFB88DDD-9D60-4F1D-BDA0-D5F23F789903}"/>
          </ac:spMkLst>
        </pc:spChg>
        <pc:spChg chg="mod">
          <ac:chgData name="Tong, Xiaoran (NIH/NIEHS) [F]" userId="888a7c56-a406-4363-a59f-54b43044321d" providerId="ADAL" clId="{E77C65BA-BD71-4A0A-A474-1F483FB8E76F}" dt="2022-05-13T06:45:59.595" v="5537" actId="27803"/>
          <ac:spMkLst>
            <pc:docMk/>
            <pc:sldMk cId="1712223383" sldId="267"/>
            <ac:spMk id="236" creationId="{B80FD850-4E38-41A0-AF28-A0958026E464}"/>
          </ac:spMkLst>
        </pc:spChg>
        <pc:spChg chg="mod">
          <ac:chgData name="Tong, Xiaoran (NIH/NIEHS) [F]" userId="888a7c56-a406-4363-a59f-54b43044321d" providerId="ADAL" clId="{E77C65BA-BD71-4A0A-A474-1F483FB8E76F}" dt="2022-05-13T06:45:59.595" v="5537" actId="27803"/>
          <ac:spMkLst>
            <pc:docMk/>
            <pc:sldMk cId="1712223383" sldId="267"/>
            <ac:spMk id="237" creationId="{17206D18-E999-4653-B43B-F2B0FB550A1A}"/>
          </ac:spMkLst>
        </pc:spChg>
        <pc:spChg chg="mod">
          <ac:chgData name="Tong, Xiaoran (NIH/NIEHS) [F]" userId="888a7c56-a406-4363-a59f-54b43044321d" providerId="ADAL" clId="{E77C65BA-BD71-4A0A-A474-1F483FB8E76F}" dt="2022-05-13T06:45:59.595" v="5537" actId="27803"/>
          <ac:spMkLst>
            <pc:docMk/>
            <pc:sldMk cId="1712223383" sldId="267"/>
            <ac:spMk id="238" creationId="{EA1D29EB-77F0-4236-A538-6627FD25BB5A}"/>
          </ac:spMkLst>
        </pc:spChg>
        <pc:spChg chg="mod">
          <ac:chgData name="Tong, Xiaoran (NIH/NIEHS) [F]" userId="888a7c56-a406-4363-a59f-54b43044321d" providerId="ADAL" clId="{E77C65BA-BD71-4A0A-A474-1F483FB8E76F}" dt="2022-05-13T06:45:59.595" v="5537" actId="27803"/>
          <ac:spMkLst>
            <pc:docMk/>
            <pc:sldMk cId="1712223383" sldId="267"/>
            <ac:spMk id="239" creationId="{18AB346C-3C01-4454-B5B5-7131CA505371}"/>
          </ac:spMkLst>
        </pc:spChg>
        <pc:spChg chg="mod">
          <ac:chgData name="Tong, Xiaoran (NIH/NIEHS) [F]" userId="888a7c56-a406-4363-a59f-54b43044321d" providerId="ADAL" clId="{E77C65BA-BD71-4A0A-A474-1F483FB8E76F}" dt="2022-05-13T06:45:59.595" v="5537" actId="27803"/>
          <ac:spMkLst>
            <pc:docMk/>
            <pc:sldMk cId="1712223383" sldId="267"/>
            <ac:spMk id="240" creationId="{EC1969C3-922D-4CD4-9AFB-7D60445150A4}"/>
          </ac:spMkLst>
        </pc:spChg>
        <pc:spChg chg="mod">
          <ac:chgData name="Tong, Xiaoran (NIH/NIEHS) [F]" userId="888a7c56-a406-4363-a59f-54b43044321d" providerId="ADAL" clId="{E77C65BA-BD71-4A0A-A474-1F483FB8E76F}" dt="2022-05-13T06:45:59.595" v="5537" actId="27803"/>
          <ac:spMkLst>
            <pc:docMk/>
            <pc:sldMk cId="1712223383" sldId="267"/>
            <ac:spMk id="241" creationId="{7A4CE7F3-F7DA-4904-A159-8D75B9596F24}"/>
          </ac:spMkLst>
        </pc:spChg>
        <pc:spChg chg="mod">
          <ac:chgData name="Tong, Xiaoran (NIH/NIEHS) [F]" userId="888a7c56-a406-4363-a59f-54b43044321d" providerId="ADAL" clId="{E77C65BA-BD71-4A0A-A474-1F483FB8E76F}" dt="2022-05-13T06:45:59.595" v="5537" actId="27803"/>
          <ac:spMkLst>
            <pc:docMk/>
            <pc:sldMk cId="1712223383" sldId="267"/>
            <ac:spMk id="242" creationId="{43EFA8C2-C52C-442E-8C84-76D1AF424A7C}"/>
          </ac:spMkLst>
        </pc:spChg>
        <pc:spChg chg="mod">
          <ac:chgData name="Tong, Xiaoran (NIH/NIEHS) [F]" userId="888a7c56-a406-4363-a59f-54b43044321d" providerId="ADAL" clId="{E77C65BA-BD71-4A0A-A474-1F483FB8E76F}" dt="2022-05-13T06:45:59.595" v="5537" actId="27803"/>
          <ac:spMkLst>
            <pc:docMk/>
            <pc:sldMk cId="1712223383" sldId="267"/>
            <ac:spMk id="243" creationId="{8E8B6A0A-0CB0-4777-BBA3-291593B90665}"/>
          </ac:spMkLst>
        </pc:spChg>
        <pc:spChg chg="mod">
          <ac:chgData name="Tong, Xiaoran (NIH/NIEHS) [F]" userId="888a7c56-a406-4363-a59f-54b43044321d" providerId="ADAL" clId="{E77C65BA-BD71-4A0A-A474-1F483FB8E76F}" dt="2022-05-13T06:45:59.595" v="5537" actId="27803"/>
          <ac:spMkLst>
            <pc:docMk/>
            <pc:sldMk cId="1712223383" sldId="267"/>
            <ac:spMk id="244" creationId="{FBA5C9E6-080A-4A95-9F4A-82F00EDEF979}"/>
          </ac:spMkLst>
        </pc:spChg>
        <pc:spChg chg="mod">
          <ac:chgData name="Tong, Xiaoran (NIH/NIEHS) [F]" userId="888a7c56-a406-4363-a59f-54b43044321d" providerId="ADAL" clId="{E77C65BA-BD71-4A0A-A474-1F483FB8E76F}" dt="2022-05-13T06:45:59.595" v="5537" actId="27803"/>
          <ac:spMkLst>
            <pc:docMk/>
            <pc:sldMk cId="1712223383" sldId="267"/>
            <ac:spMk id="245" creationId="{FDD27CED-C8ED-45D2-83DB-7C9839F14083}"/>
          </ac:spMkLst>
        </pc:spChg>
        <pc:spChg chg="mod">
          <ac:chgData name="Tong, Xiaoran (NIH/NIEHS) [F]" userId="888a7c56-a406-4363-a59f-54b43044321d" providerId="ADAL" clId="{E77C65BA-BD71-4A0A-A474-1F483FB8E76F}" dt="2022-05-13T06:45:59.595" v="5537" actId="27803"/>
          <ac:spMkLst>
            <pc:docMk/>
            <pc:sldMk cId="1712223383" sldId="267"/>
            <ac:spMk id="246" creationId="{42A64356-D02B-419B-8774-D48670FB3CBB}"/>
          </ac:spMkLst>
        </pc:spChg>
        <pc:spChg chg="mod">
          <ac:chgData name="Tong, Xiaoran (NIH/NIEHS) [F]" userId="888a7c56-a406-4363-a59f-54b43044321d" providerId="ADAL" clId="{E77C65BA-BD71-4A0A-A474-1F483FB8E76F}" dt="2022-05-13T06:45:59.595" v="5537" actId="27803"/>
          <ac:spMkLst>
            <pc:docMk/>
            <pc:sldMk cId="1712223383" sldId="267"/>
            <ac:spMk id="247" creationId="{E4574900-FE02-48F2-AFEA-83235D8A828D}"/>
          </ac:spMkLst>
        </pc:spChg>
        <pc:spChg chg="mod">
          <ac:chgData name="Tong, Xiaoran (NIH/NIEHS) [F]" userId="888a7c56-a406-4363-a59f-54b43044321d" providerId="ADAL" clId="{E77C65BA-BD71-4A0A-A474-1F483FB8E76F}" dt="2022-05-13T06:45:59.595" v="5537" actId="27803"/>
          <ac:spMkLst>
            <pc:docMk/>
            <pc:sldMk cId="1712223383" sldId="267"/>
            <ac:spMk id="248" creationId="{4DEF9A75-21BB-48F1-9783-AF383422135F}"/>
          </ac:spMkLst>
        </pc:spChg>
        <pc:spChg chg="mod">
          <ac:chgData name="Tong, Xiaoran (NIH/NIEHS) [F]" userId="888a7c56-a406-4363-a59f-54b43044321d" providerId="ADAL" clId="{E77C65BA-BD71-4A0A-A474-1F483FB8E76F}" dt="2022-05-13T06:45:59.595" v="5537" actId="27803"/>
          <ac:spMkLst>
            <pc:docMk/>
            <pc:sldMk cId="1712223383" sldId="267"/>
            <ac:spMk id="249" creationId="{EB959EDE-985F-4B47-A1BE-C6E15B84BB08}"/>
          </ac:spMkLst>
        </pc:spChg>
        <pc:spChg chg="mod">
          <ac:chgData name="Tong, Xiaoran (NIH/NIEHS) [F]" userId="888a7c56-a406-4363-a59f-54b43044321d" providerId="ADAL" clId="{E77C65BA-BD71-4A0A-A474-1F483FB8E76F}" dt="2022-05-13T06:45:59.595" v="5537" actId="27803"/>
          <ac:spMkLst>
            <pc:docMk/>
            <pc:sldMk cId="1712223383" sldId="267"/>
            <ac:spMk id="250" creationId="{4D4B8D13-F147-4B27-B386-EE5C3BF6BF3E}"/>
          </ac:spMkLst>
        </pc:spChg>
        <pc:spChg chg="mod">
          <ac:chgData name="Tong, Xiaoran (NIH/NIEHS) [F]" userId="888a7c56-a406-4363-a59f-54b43044321d" providerId="ADAL" clId="{E77C65BA-BD71-4A0A-A474-1F483FB8E76F}" dt="2022-05-13T06:45:59.595" v="5537" actId="27803"/>
          <ac:spMkLst>
            <pc:docMk/>
            <pc:sldMk cId="1712223383" sldId="267"/>
            <ac:spMk id="251" creationId="{632CC957-7354-4D93-8114-95DBB7156C77}"/>
          </ac:spMkLst>
        </pc:spChg>
        <pc:spChg chg="mod">
          <ac:chgData name="Tong, Xiaoran (NIH/NIEHS) [F]" userId="888a7c56-a406-4363-a59f-54b43044321d" providerId="ADAL" clId="{E77C65BA-BD71-4A0A-A474-1F483FB8E76F}" dt="2022-05-13T06:45:59.595" v="5537" actId="27803"/>
          <ac:spMkLst>
            <pc:docMk/>
            <pc:sldMk cId="1712223383" sldId="267"/>
            <ac:spMk id="252" creationId="{7F4785DF-904C-456A-BFFF-A63289C3CD0D}"/>
          </ac:spMkLst>
        </pc:spChg>
        <pc:spChg chg="mod">
          <ac:chgData name="Tong, Xiaoran (NIH/NIEHS) [F]" userId="888a7c56-a406-4363-a59f-54b43044321d" providerId="ADAL" clId="{E77C65BA-BD71-4A0A-A474-1F483FB8E76F}" dt="2022-05-13T06:45:59.595" v="5537" actId="27803"/>
          <ac:spMkLst>
            <pc:docMk/>
            <pc:sldMk cId="1712223383" sldId="267"/>
            <ac:spMk id="253" creationId="{C5D78517-8DEE-477D-BBCC-DAB0DE8F44E6}"/>
          </ac:spMkLst>
        </pc:spChg>
        <pc:spChg chg="mod">
          <ac:chgData name="Tong, Xiaoran (NIH/NIEHS) [F]" userId="888a7c56-a406-4363-a59f-54b43044321d" providerId="ADAL" clId="{E77C65BA-BD71-4A0A-A474-1F483FB8E76F}" dt="2022-05-13T06:45:59.595" v="5537" actId="27803"/>
          <ac:spMkLst>
            <pc:docMk/>
            <pc:sldMk cId="1712223383" sldId="267"/>
            <ac:spMk id="254" creationId="{3FD457E0-24DF-4D8E-AA69-A0AAA2EB5DDB}"/>
          </ac:spMkLst>
        </pc:spChg>
        <pc:spChg chg="mod">
          <ac:chgData name="Tong, Xiaoran (NIH/NIEHS) [F]" userId="888a7c56-a406-4363-a59f-54b43044321d" providerId="ADAL" clId="{E77C65BA-BD71-4A0A-A474-1F483FB8E76F}" dt="2022-05-13T06:45:59.595" v="5537" actId="27803"/>
          <ac:spMkLst>
            <pc:docMk/>
            <pc:sldMk cId="1712223383" sldId="267"/>
            <ac:spMk id="255" creationId="{1BE8DAD7-6301-4836-9FB0-24786F6EF684}"/>
          </ac:spMkLst>
        </pc:spChg>
        <pc:spChg chg="mod">
          <ac:chgData name="Tong, Xiaoran (NIH/NIEHS) [F]" userId="888a7c56-a406-4363-a59f-54b43044321d" providerId="ADAL" clId="{E77C65BA-BD71-4A0A-A474-1F483FB8E76F}" dt="2022-05-13T06:45:59.595" v="5537" actId="27803"/>
          <ac:spMkLst>
            <pc:docMk/>
            <pc:sldMk cId="1712223383" sldId="267"/>
            <ac:spMk id="256" creationId="{A1A53BE9-8AE0-4A4C-96E8-F7DA68E8927A}"/>
          </ac:spMkLst>
        </pc:spChg>
        <pc:spChg chg="mod">
          <ac:chgData name="Tong, Xiaoran (NIH/NIEHS) [F]" userId="888a7c56-a406-4363-a59f-54b43044321d" providerId="ADAL" clId="{E77C65BA-BD71-4A0A-A474-1F483FB8E76F}" dt="2022-05-13T06:45:59.595" v="5537" actId="27803"/>
          <ac:spMkLst>
            <pc:docMk/>
            <pc:sldMk cId="1712223383" sldId="267"/>
            <ac:spMk id="257" creationId="{564AAD2D-9D68-495D-B8D3-405D461D1838}"/>
          </ac:spMkLst>
        </pc:spChg>
        <pc:spChg chg="mod">
          <ac:chgData name="Tong, Xiaoran (NIH/NIEHS) [F]" userId="888a7c56-a406-4363-a59f-54b43044321d" providerId="ADAL" clId="{E77C65BA-BD71-4A0A-A474-1F483FB8E76F}" dt="2022-05-13T06:45:59.595" v="5537" actId="27803"/>
          <ac:spMkLst>
            <pc:docMk/>
            <pc:sldMk cId="1712223383" sldId="267"/>
            <ac:spMk id="258" creationId="{BFDDD198-9EE5-4A9D-BCAB-78693B4CFAB9}"/>
          </ac:spMkLst>
        </pc:spChg>
        <pc:spChg chg="mod">
          <ac:chgData name="Tong, Xiaoran (NIH/NIEHS) [F]" userId="888a7c56-a406-4363-a59f-54b43044321d" providerId="ADAL" clId="{E77C65BA-BD71-4A0A-A474-1F483FB8E76F}" dt="2022-05-13T06:45:59.595" v="5537" actId="27803"/>
          <ac:spMkLst>
            <pc:docMk/>
            <pc:sldMk cId="1712223383" sldId="267"/>
            <ac:spMk id="259" creationId="{1B378333-A846-49CD-B71D-75AF70487A8F}"/>
          </ac:spMkLst>
        </pc:spChg>
        <pc:spChg chg="mod">
          <ac:chgData name="Tong, Xiaoran (NIH/NIEHS) [F]" userId="888a7c56-a406-4363-a59f-54b43044321d" providerId="ADAL" clId="{E77C65BA-BD71-4A0A-A474-1F483FB8E76F}" dt="2022-05-13T06:45:59.595" v="5537" actId="27803"/>
          <ac:spMkLst>
            <pc:docMk/>
            <pc:sldMk cId="1712223383" sldId="267"/>
            <ac:spMk id="260" creationId="{1687F431-135D-4628-9C2E-ADA4DFE0A624}"/>
          </ac:spMkLst>
        </pc:spChg>
        <pc:spChg chg="mod">
          <ac:chgData name="Tong, Xiaoran (NIH/NIEHS) [F]" userId="888a7c56-a406-4363-a59f-54b43044321d" providerId="ADAL" clId="{E77C65BA-BD71-4A0A-A474-1F483FB8E76F}" dt="2022-05-13T06:45:59.595" v="5537" actId="27803"/>
          <ac:spMkLst>
            <pc:docMk/>
            <pc:sldMk cId="1712223383" sldId="267"/>
            <ac:spMk id="261" creationId="{9B8F84D5-3F36-46FF-881E-C1B94A4AE1DE}"/>
          </ac:spMkLst>
        </pc:spChg>
        <pc:spChg chg="mod">
          <ac:chgData name="Tong, Xiaoran (NIH/NIEHS) [F]" userId="888a7c56-a406-4363-a59f-54b43044321d" providerId="ADAL" clId="{E77C65BA-BD71-4A0A-A474-1F483FB8E76F}" dt="2022-05-13T06:45:59.595" v="5537" actId="27803"/>
          <ac:spMkLst>
            <pc:docMk/>
            <pc:sldMk cId="1712223383" sldId="267"/>
            <ac:spMk id="262" creationId="{0456A8D6-77BB-4FBB-AF2B-30800BE2A6FB}"/>
          </ac:spMkLst>
        </pc:spChg>
        <pc:spChg chg="mod">
          <ac:chgData name="Tong, Xiaoran (NIH/NIEHS) [F]" userId="888a7c56-a406-4363-a59f-54b43044321d" providerId="ADAL" clId="{E77C65BA-BD71-4A0A-A474-1F483FB8E76F}" dt="2022-05-13T06:45:59.595" v="5537" actId="27803"/>
          <ac:spMkLst>
            <pc:docMk/>
            <pc:sldMk cId="1712223383" sldId="267"/>
            <ac:spMk id="263" creationId="{6AE97C5E-06CA-422E-A439-EEF24144A002}"/>
          </ac:spMkLst>
        </pc:spChg>
        <pc:spChg chg="mod">
          <ac:chgData name="Tong, Xiaoran (NIH/NIEHS) [F]" userId="888a7c56-a406-4363-a59f-54b43044321d" providerId="ADAL" clId="{E77C65BA-BD71-4A0A-A474-1F483FB8E76F}" dt="2022-05-13T06:45:59.595" v="5537" actId="27803"/>
          <ac:spMkLst>
            <pc:docMk/>
            <pc:sldMk cId="1712223383" sldId="267"/>
            <ac:spMk id="264" creationId="{C24A19CB-9D82-4D82-9600-5848102FF74F}"/>
          </ac:spMkLst>
        </pc:spChg>
        <pc:spChg chg="mod">
          <ac:chgData name="Tong, Xiaoran (NIH/NIEHS) [F]" userId="888a7c56-a406-4363-a59f-54b43044321d" providerId="ADAL" clId="{E77C65BA-BD71-4A0A-A474-1F483FB8E76F}" dt="2022-05-13T06:45:59.595" v="5537" actId="27803"/>
          <ac:spMkLst>
            <pc:docMk/>
            <pc:sldMk cId="1712223383" sldId="267"/>
            <ac:spMk id="265" creationId="{EECFAA55-04B7-434A-B19D-43D7C5F4F8CF}"/>
          </ac:spMkLst>
        </pc:spChg>
        <pc:spChg chg="mod">
          <ac:chgData name="Tong, Xiaoran (NIH/NIEHS) [F]" userId="888a7c56-a406-4363-a59f-54b43044321d" providerId="ADAL" clId="{E77C65BA-BD71-4A0A-A474-1F483FB8E76F}" dt="2022-05-13T06:45:59.595" v="5537" actId="27803"/>
          <ac:spMkLst>
            <pc:docMk/>
            <pc:sldMk cId="1712223383" sldId="267"/>
            <ac:spMk id="266" creationId="{A67C77D3-4D03-4B94-951E-15FAF738615E}"/>
          </ac:spMkLst>
        </pc:spChg>
        <pc:spChg chg="mod">
          <ac:chgData name="Tong, Xiaoran (NIH/NIEHS) [F]" userId="888a7c56-a406-4363-a59f-54b43044321d" providerId="ADAL" clId="{E77C65BA-BD71-4A0A-A474-1F483FB8E76F}" dt="2022-05-13T06:45:59.595" v="5537" actId="27803"/>
          <ac:spMkLst>
            <pc:docMk/>
            <pc:sldMk cId="1712223383" sldId="267"/>
            <ac:spMk id="267" creationId="{49462993-FB8D-4EFD-8345-D9C4BA66DE45}"/>
          </ac:spMkLst>
        </pc:spChg>
        <pc:spChg chg="mod">
          <ac:chgData name="Tong, Xiaoran (NIH/NIEHS) [F]" userId="888a7c56-a406-4363-a59f-54b43044321d" providerId="ADAL" clId="{E77C65BA-BD71-4A0A-A474-1F483FB8E76F}" dt="2022-05-13T06:45:59.595" v="5537" actId="27803"/>
          <ac:spMkLst>
            <pc:docMk/>
            <pc:sldMk cId="1712223383" sldId="267"/>
            <ac:spMk id="268" creationId="{33B1E314-A5D4-4644-89BB-EA628460EB84}"/>
          </ac:spMkLst>
        </pc:spChg>
        <pc:spChg chg="mod">
          <ac:chgData name="Tong, Xiaoran (NIH/NIEHS) [F]" userId="888a7c56-a406-4363-a59f-54b43044321d" providerId="ADAL" clId="{E77C65BA-BD71-4A0A-A474-1F483FB8E76F}" dt="2022-05-13T06:45:59.595" v="5537" actId="27803"/>
          <ac:spMkLst>
            <pc:docMk/>
            <pc:sldMk cId="1712223383" sldId="267"/>
            <ac:spMk id="269" creationId="{0788ABF5-1B55-4108-B006-228204962B9E}"/>
          </ac:spMkLst>
        </pc:spChg>
        <pc:spChg chg="mod">
          <ac:chgData name="Tong, Xiaoran (NIH/NIEHS) [F]" userId="888a7c56-a406-4363-a59f-54b43044321d" providerId="ADAL" clId="{E77C65BA-BD71-4A0A-A474-1F483FB8E76F}" dt="2022-05-13T06:45:59.595" v="5537" actId="27803"/>
          <ac:spMkLst>
            <pc:docMk/>
            <pc:sldMk cId="1712223383" sldId="267"/>
            <ac:spMk id="270" creationId="{1A05ADB5-194A-495E-A296-E6F890D5F6B9}"/>
          </ac:spMkLst>
        </pc:spChg>
        <pc:spChg chg="mod">
          <ac:chgData name="Tong, Xiaoran (NIH/NIEHS) [F]" userId="888a7c56-a406-4363-a59f-54b43044321d" providerId="ADAL" clId="{E77C65BA-BD71-4A0A-A474-1F483FB8E76F}" dt="2022-05-13T06:45:59.595" v="5537" actId="27803"/>
          <ac:spMkLst>
            <pc:docMk/>
            <pc:sldMk cId="1712223383" sldId="267"/>
            <ac:spMk id="271" creationId="{F0165A2A-88A8-49F7-BA85-2ECBDEAA6382}"/>
          </ac:spMkLst>
        </pc:spChg>
        <pc:spChg chg="mod">
          <ac:chgData name="Tong, Xiaoran (NIH/NIEHS) [F]" userId="888a7c56-a406-4363-a59f-54b43044321d" providerId="ADAL" clId="{E77C65BA-BD71-4A0A-A474-1F483FB8E76F}" dt="2022-05-13T06:45:59.595" v="5537" actId="27803"/>
          <ac:spMkLst>
            <pc:docMk/>
            <pc:sldMk cId="1712223383" sldId="267"/>
            <ac:spMk id="272" creationId="{0D226451-457B-4A37-B162-F45AA6EF9487}"/>
          </ac:spMkLst>
        </pc:spChg>
        <pc:spChg chg="mod">
          <ac:chgData name="Tong, Xiaoran (NIH/NIEHS) [F]" userId="888a7c56-a406-4363-a59f-54b43044321d" providerId="ADAL" clId="{E77C65BA-BD71-4A0A-A474-1F483FB8E76F}" dt="2022-05-13T06:45:59.595" v="5537" actId="27803"/>
          <ac:spMkLst>
            <pc:docMk/>
            <pc:sldMk cId="1712223383" sldId="267"/>
            <ac:spMk id="273" creationId="{7A5A69DD-83A4-4E4E-AA48-3843A3E2C893}"/>
          </ac:spMkLst>
        </pc:spChg>
        <pc:spChg chg="mod">
          <ac:chgData name="Tong, Xiaoran (NIH/NIEHS) [F]" userId="888a7c56-a406-4363-a59f-54b43044321d" providerId="ADAL" clId="{E77C65BA-BD71-4A0A-A474-1F483FB8E76F}" dt="2022-05-13T06:45:59.595" v="5537" actId="27803"/>
          <ac:spMkLst>
            <pc:docMk/>
            <pc:sldMk cId="1712223383" sldId="267"/>
            <ac:spMk id="274" creationId="{112FA4FE-6E6A-40E0-941C-BFA2B36B635C}"/>
          </ac:spMkLst>
        </pc:spChg>
        <pc:spChg chg="mod">
          <ac:chgData name="Tong, Xiaoran (NIH/NIEHS) [F]" userId="888a7c56-a406-4363-a59f-54b43044321d" providerId="ADAL" clId="{E77C65BA-BD71-4A0A-A474-1F483FB8E76F}" dt="2022-05-13T06:45:59.595" v="5537" actId="27803"/>
          <ac:spMkLst>
            <pc:docMk/>
            <pc:sldMk cId="1712223383" sldId="267"/>
            <ac:spMk id="275" creationId="{B936C719-5A6F-4A03-909D-0CFC0A0D08D4}"/>
          </ac:spMkLst>
        </pc:spChg>
        <pc:spChg chg="mod">
          <ac:chgData name="Tong, Xiaoran (NIH/NIEHS) [F]" userId="888a7c56-a406-4363-a59f-54b43044321d" providerId="ADAL" clId="{E77C65BA-BD71-4A0A-A474-1F483FB8E76F}" dt="2022-05-13T06:45:59.595" v="5537" actId="27803"/>
          <ac:spMkLst>
            <pc:docMk/>
            <pc:sldMk cId="1712223383" sldId="267"/>
            <ac:spMk id="276" creationId="{3D13DD8F-F1A3-42BA-9508-B1350B9A4DC9}"/>
          </ac:spMkLst>
        </pc:spChg>
        <pc:spChg chg="mod">
          <ac:chgData name="Tong, Xiaoran (NIH/NIEHS) [F]" userId="888a7c56-a406-4363-a59f-54b43044321d" providerId="ADAL" clId="{E77C65BA-BD71-4A0A-A474-1F483FB8E76F}" dt="2022-05-13T06:45:59.595" v="5537" actId="27803"/>
          <ac:spMkLst>
            <pc:docMk/>
            <pc:sldMk cId="1712223383" sldId="267"/>
            <ac:spMk id="277" creationId="{C5C26E9D-056D-4766-AFA9-200175055565}"/>
          </ac:spMkLst>
        </pc:spChg>
        <pc:spChg chg="mod">
          <ac:chgData name="Tong, Xiaoran (NIH/NIEHS) [F]" userId="888a7c56-a406-4363-a59f-54b43044321d" providerId="ADAL" clId="{E77C65BA-BD71-4A0A-A474-1F483FB8E76F}" dt="2022-05-13T06:45:59.595" v="5537" actId="27803"/>
          <ac:spMkLst>
            <pc:docMk/>
            <pc:sldMk cId="1712223383" sldId="267"/>
            <ac:spMk id="278" creationId="{E0B8F84A-7001-4265-B80C-1C514C383B31}"/>
          </ac:spMkLst>
        </pc:spChg>
        <pc:spChg chg="mod">
          <ac:chgData name="Tong, Xiaoran (NIH/NIEHS) [F]" userId="888a7c56-a406-4363-a59f-54b43044321d" providerId="ADAL" clId="{E77C65BA-BD71-4A0A-A474-1F483FB8E76F}" dt="2022-05-13T06:45:59.595" v="5537" actId="27803"/>
          <ac:spMkLst>
            <pc:docMk/>
            <pc:sldMk cId="1712223383" sldId="267"/>
            <ac:spMk id="279" creationId="{3CDB0B3F-07FA-468D-BE49-DCA60B202341}"/>
          </ac:spMkLst>
        </pc:spChg>
        <pc:spChg chg="mod">
          <ac:chgData name="Tong, Xiaoran (NIH/NIEHS) [F]" userId="888a7c56-a406-4363-a59f-54b43044321d" providerId="ADAL" clId="{E77C65BA-BD71-4A0A-A474-1F483FB8E76F}" dt="2022-05-13T06:45:59.595" v="5537" actId="27803"/>
          <ac:spMkLst>
            <pc:docMk/>
            <pc:sldMk cId="1712223383" sldId="267"/>
            <ac:spMk id="280" creationId="{07D6A3D6-3E76-4AEB-8E86-F0D1B8E05A75}"/>
          </ac:spMkLst>
        </pc:spChg>
        <pc:spChg chg="mod">
          <ac:chgData name="Tong, Xiaoran (NIH/NIEHS) [F]" userId="888a7c56-a406-4363-a59f-54b43044321d" providerId="ADAL" clId="{E77C65BA-BD71-4A0A-A474-1F483FB8E76F}" dt="2022-05-13T06:45:59.595" v="5537" actId="27803"/>
          <ac:spMkLst>
            <pc:docMk/>
            <pc:sldMk cId="1712223383" sldId="267"/>
            <ac:spMk id="281" creationId="{054A38D2-903B-4996-B1D0-33B901A0FE1D}"/>
          </ac:spMkLst>
        </pc:spChg>
        <pc:spChg chg="mod">
          <ac:chgData name="Tong, Xiaoran (NIH/NIEHS) [F]" userId="888a7c56-a406-4363-a59f-54b43044321d" providerId="ADAL" clId="{E77C65BA-BD71-4A0A-A474-1F483FB8E76F}" dt="2022-05-13T06:45:59.595" v="5537" actId="27803"/>
          <ac:spMkLst>
            <pc:docMk/>
            <pc:sldMk cId="1712223383" sldId="267"/>
            <ac:spMk id="282" creationId="{18AB5DB9-B3C8-4F63-96B4-DB84C4712713}"/>
          </ac:spMkLst>
        </pc:spChg>
        <pc:spChg chg="mod">
          <ac:chgData name="Tong, Xiaoran (NIH/NIEHS) [F]" userId="888a7c56-a406-4363-a59f-54b43044321d" providerId="ADAL" clId="{E77C65BA-BD71-4A0A-A474-1F483FB8E76F}" dt="2022-05-13T06:45:59.595" v="5537" actId="27803"/>
          <ac:spMkLst>
            <pc:docMk/>
            <pc:sldMk cId="1712223383" sldId="267"/>
            <ac:spMk id="283" creationId="{72390C8E-D06B-4FC1-AFC1-45C14228C5D8}"/>
          </ac:spMkLst>
        </pc:spChg>
        <pc:spChg chg="mod">
          <ac:chgData name="Tong, Xiaoran (NIH/NIEHS) [F]" userId="888a7c56-a406-4363-a59f-54b43044321d" providerId="ADAL" clId="{E77C65BA-BD71-4A0A-A474-1F483FB8E76F}" dt="2022-05-13T06:45:59.595" v="5537" actId="27803"/>
          <ac:spMkLst>
            <pc:docMk/>
            <pc:sldMk cId="1712223383" sldId="267"/>
            <ac:spMk id="284" creationId="{719C9E75-31C0-4870-97E7-3E34FD913A5C}"/>
          </ac:spMkLst>
        </pc:spChg>
        <pc:spChg chg="mod">
          <ac:chgData name="Tong, Xiaoran (NIH/NIEHS) [F]" userId="888a7c56-a406-4363-a59f-54b43044321d" providerId="ADAL" clId="{E77C65BA-BD71-4A0A-A474-1F483FB8E76F}" dt="2022-05-13T06:45:59.595" v="5537" actId="27803"/>
          <ac:spMkLst>
            <pc:docMk/>
            <pc:sldMk cId="1712223383" sldId="267"/>
            <ac:spMk id="285" creationId="{A33EA373-1307-454E-8A5D-F9E0E51D95C2}"/>
          </ac:spMkLst>
        </pc:spChg>
        <pc:spChg chg="mod">
          <ac:chgData name="Tong, Xiaoran (NIH/NIEHS) [F]" userId="888a7c56-a406-4363-a59f-54b43044321d" providerId="ADAL" clId="{E77C65BA-BD71-4A0A-A474-1F483FB8E76F}" dt="2022-05-13T06:45:59.595" v="5537" actId="27803"/>
          <ac:spMkLst>
            <pc:docMk/>
            <pc:sldMk cId="1712223383" sldId="267"/>
            <ac:spMk id="286" creationId="{F4641FA8-EEA1-40EC-BD92-AC3C6CE8FCCA}"/>
          </ac:spMkLst>
        </pc:spChg>
        <pc:spChg chg="mod">
          <ac:chgData name="Tong, Xiaoran (NIH/NIEHS) [F]" userId="888a7c56-a406-4363-a59f-54b43044321d" providerId="ADAL" clId="{E77C65BA-BD71-4A0A-A474-1F483FB8E76F}" dt="2022-05-13T06:45:59.595" v="5537" actId="27803"/>
          <ac:spMkLst>
            <pc:docMk/>
            <pc:sldMk cId="1712223383" sldId="267"/>
            <ac:spMk id="287" creationId="{AC9F4E3D-1391-44B0-A7CD-7723B6731BB1}"/>
          </ac:spMkLst>
        </pc:spChg>
        <pc:spChg chg="mod">
          <ac:chgData name="Tong, Xiaoran (NIH/NIEHS) [F]" userId="888a7c56-a406-4363-a59f-54b43044321d" providerId="ADAL" clId="{E77C65BA-BD71-4A0A-A474-1F483FB8E76F}" dt="2022-05-13T06:45:59.595" v="5537" actId="27803"/>
          <ac:spMkLst>
            <pc:docMk/>
            <pc:sldMk cId="1712223383" sldId="267"/>
            <ac:spMk id="288" creationId="{1409A94B-5DB9-4209-9387-2D6CC542994A}"/>
          </ac:spMkLst>
        </pc:spChg>
        <pc:spChg chg="mod">
          <ac:chgData name="Tong, Xiaoran (NIH/NIEHS) [F]" userId="888a7c56-a406-4363-a59f-54b43044321d" providerId="ADAL" clId="{E77C65BA-BD71-4A0A-A474-1F483FB8E76F}" dt="2022-05-13T06:45:59.595" v="5537" actId="27803"/>
          <ac:spMkLst>
            <pc:docMk/>
            <pc:sldMk cId="1712223383" sldId="267"/>
            <ac:spMk id="289" creationId="{3268A6B7-C647-424B-876C-3EB7DB3D26BB}"/>
          </ac:spMkLst>
        </pc:spChg>
        <pc:spChg chg="mod">
          <ac:chgData name="Tong, Xiaoran (NIH/NIEHS) [F]" userId="888a7c56-a406-4363-a59f-54b43044321d" providerId="ADAL" clId="{E77C65BA-BD71-4A0A-A474-1F483FB8E76F}" dt="2022-05-13T06:45:59.595" v="5537" actId="27803"/>
          <ac:spMkLst>
            <pc:docMk/>
            <pc:sldMk cId="1712223383" sldId="267"/>
            <ac:spMk id="290" creationId="{DA5E19BB-12B3-4EF8-B341-40254190006D}"/>
          </ac:spMkLst>
        </pc:spChg>
        <pc:spChg chg="mod">
          <ac:chgData name="Tong, Xiaoran (NIH/NIEHS) [F]" userId="888a7c56-a406-4363-a59f-54b43044321d" providerId="ADAL" clId="{E77C65BA-BD71-4A0A-A474-1F483FB8E76F}" dt="2022-05-13T06:45:59.595" v="5537" actId="27803"/>
          <ac:spMkLst>
            <pc:docMk/>
            <pc:sldMk cId="1712223383" sldId="267"/>
            <ac:spMk id="291" creationId="{A89B94A0-12E4-4430-96AF-BFB0AB1ECB8A}"/>
          </ac:spMkLst>
        </pc:spChg>
        <pc:spChg chg="mod">
          <ac:chgData name="Tong, Xiaoran (NIH/NIEHS) [F]" userId="888a7c56-a406-4363-a59f-54b43044321d" providerId="ADAL" clId="{E77C65BA-BD71-4A0A-A474-1F483FB8E76F}" dt="2022-05-13T06:45:59.595" v="5537" actId="27803"/>
          <ac:spMkLst>
            <pc:docMk/>
            <pc:sldMk cId="1712223383" sldId="267"/>
            <ac:spMk id="292" creationId="{4CA72944-E68B-41CF-872C-B72EE8DCB936}"/>
          </ac:spMkLst>
        </pc:spChg>
        <pc:spChg chg="mod">
          <ac:chgData name="Tong, Xiaoran (NIH/NIEHS) [F]" userId="888a7c56-a406-4363-a59f-54b43044321d" providerId="ADAL" clId="{E77C65BA-BD71-4A0A-A474-1F483FB8E76F}" dt="2022-05-13T06:45:59.595" v="5537" actId="27803"/>
          <ac:spMkLst>
            <pc:docMk/>
            <pc:sldMk cId="1712223383" sldId="267"/>
            <ac:spMk id="293" creationId="{289B75A2-92ED-4BFF-A5E3-96595B8DC4BB}"/>
          </ac:spMkLst>
        </pc:spChg>
        <pc:spChg chg="mod">
          <ac:chgData name="Tong, Xiaoran (NIH/NIEHS) [F]" userId="888a7c56-a406-4363-a59f-54b43044321d" providerId="ADAL" clId="{E77C65BA-BD71-4A0A-A474-1F483FB8E76F}" dt="2022-05-13T06:45:59.595" v="5537" actId="27803"/>
          <ac:spMkLst>
            <pc:docMk/>
            <pc:sldMk cId="1712223383" sldId="267"/>
            <ac:spMk id="294" creationId="{3A112311-C227-481C-96B6-14F0C8F5BC1B}"/>
          </ac:spMkLst>
        </pc:spChg>
        <pc:spChg chg="mod">
          <ac:chgData name="Tong, Xiaoran (NIH/NIEHS) [F]" userId="888a7c56-a406-4363-a59f-54b43044321d" providerId="ADAL" clId="{E77C65BA-BD71-4A0A-A474-1F483FB8E76F}" dt="2022-05-13T06:45:59.595" v="5537" actId="27803"/>
          <ac:spMkLst>
            <pc:docMk/>
            <pc:sldMk cId="1712223383" sldId="267"/>
            <ac:spMk id="295" creationId="{F619D131-414E-478C-B956-1EBB9C23E984}"/>
          </ac:spMkLst>
        </pc:spChg>
        <pc:spChg chg="mod">
          <ac:chgData name="Tong, Xiaoran (NIH/NIEHS) [F]" userId="888a7c56-a406-4363-a59f-54b43044321d" providerId="ADAL" clId="{E77C65BA-BD71-4A0A-A474-1F483FB8E76F}" dt="2022-05-13T06:45:59.595" v="5537" actId="27803"/>
          <ac:spMkLst>
            <pc:docMk/>
            <pc:sldMk cId="1712223383" sldId="267"/>
            <ac:spMk id="296" creationId="{BB55059A-5E70-436E-9C25-25A5568132D6}"/>
          </ac:spMkLst>
        </pc:spChg>
        <pc:spChg chg="mod">
          <ac:chgData name="Tong, Xiaoran (NIH/NIEHS) [F]" userId="888a7c56-a406-4363-a59f-54b43044321d" providerId="ADAL" clId="{E77C65BA-BD71-4A0A-A474-1F483FB8E76F}" dt="2022-05-13T06:45:59.595" v="5537" actId="27803"/>
          <ac:spMkLst>
            <pc:docMk/>
            <pc:sldMk cId="1712223383" sldId="267"/>
            <ac:spMk id="297" creationId="{D61788DA-8206-4FF4-BB4A-3FC2B0B1BBB3}"/>
          </ac:spMkLst>
        </pc:spChg>
        <pc:spChg chg="mod">
          <ac:chgData name="Tong, Xiaoran (NIH/NIEHS) [F]" userId="888a7c56-a406-4363-a59f-54b43044321d" providerId="ADAL" clId="{E77C65BA-BD71-4A0A-A474-1F483FB8E76F}" dt="2022-05-13T06:45:59.595" v="5537" actId="27803"/>
          <ac:spMkLst>
            <pc:docMk/>
            <pc:sldMk cId="1712223383" sldId="267"/>
            <ac:spMk id="298" creationId="{20408F48-1040-47CC-944D-681117A3D731}"/>
          </ac:spMkLst>
        </pc:spChg>
        <pc:spChg chg="mod">
          <ac:chgData name="Tong, Xiaoran (NIH/NIEHS) [F]" userId="888a7c56-a406-4363-a59f-54b43044321d" providerId="ADAL" clId="{E77C65BA-BD71-4A0A-A474-1F483FB8E76F}" dt="2022-05-13T06:45:59.595" v="5537" actId="27803"/>
          <ac:spMkLst>
            <pc:docMk/>
            <pc:sldMk cId="1712223383" sldId="267"/>
            <ac:spMk id="299" creationId="{851DB479-5AD1-49D2-B0A7-A708DDAEB22F}"/>
          </ac:spMkLst>
        </pc:spChg>
        <pc:spChg chg="mod">
          <ac:chgData name="Tong, Xiaoran (NIH/NIEHS) [F]" userId="888a7c56-a406-4363-a59f-54b43044321d" providerId="ADAL" clId="{E77C65BA-BD71-4A0A-A474-1F483FB8E76F}" dt="2022-05-13T06:45:59.595" v="5537" actId="27803"/>
          <ac:spMkLst>
            <pc:docMk/>
            <pc:sldMk cId="1712223383" sldId="267"/>
            <ac:spMk id="300" creationId="{B63A625F-43D5-4D77-B137-16006E54E9AD}"/>
          </ac:spMkLst>
        </pc:spChg>
        <pc:spChg chg="mod">
          <ac:chgData name="Tong, Xiaoran (NIH/NIEHS) [F]" userId="888a7c56-a406-4363-a59f-54b43044321d" providerId="ADAL" clId="{E77C65BA-BD71-4A0A-A474-1F483FB8E76F}" dt="2022-05-13T06:45:59.595" v="5537" actId="27803"/>
          <ac:spMkLst>
            <pc:docMk/>
            <pc:sldMk cId="1712223383" sldId="267"/>
            <ac:spMk id="301" creationId="{D51E474F-8A5C-4C7F-8A22-B32B831BC6F9}"/>
          </ac:spMkLst>
        </pc:spChg>
        <pc:spChg chg="mod">
          <ac:chgData name="Tong, Xiaoran (NIH/NIEHS) [F]" userId="888a7c56-a406-4363-a59f-54b43044321d" providerId="ADAL" clId="{E77C65BA-BD71-4A0A-A474-1F483FB8E76F}" dt="2022-05-13T06:45:59.595" v="5537" actId="27803"/>
          <ac:spMkLst>
            <pc:docMk/>
            <pc:sldMk cId="1712223383" sldId="267"/>
            <ac:spMk id="302" creationId="{FBC73205-6EA2-4AFD-BA69-AA7EFF7A62DF}"/>
          </ac:spMkLst>
        </pc:spChg>
        <pc:spChg chg="mod">
          <ac:chgData name="Tong, Xiaoran (NIH/NIEHS) [F]" userId="888a7c56-a406-4363-a59f-54b43044321d" providerId="ADAL" clId="{E77C65BA-BD71-4A0A-A474-1F483FB8E76F}" dt="2022-05-13T06:45:59.595" v="5537" actId="27803"/>
          <ac:spMkLst>
            <pc:docMk/>
            <pc:sldMk cId="1712223383" sldId="267"/>
            <ac:spMk id="303" creationId="{E1EE6183-AF9B-4DBA-80FE-BFA34871BDF6}"/>
          </ac:spMkLst>
        </pc:spChg>
        <pc:spChg chg="mod">
          <ac:chgData name="Tong, Xiaoran (NIH/NIEHS) [F]" userId="888a7c56-a406-4363-a59f-54b43044321d" providerId="ADAL" clId="{E77C65BA-BD71-4A0A-A474-1F483FB8E76F}" dt="2022-05-13T06:45:59.595" v="5537" actId="27803"/>
          <ac:spMkLst>
            <pc:docMk/>
            <pc:sldMk cId="1712223383" sldId="267"/>
            <ac:spMk id="304" creationId="{8828D787-C9D8-4B35-B97E-C44C504A5302}"/>
          </ac:spMkLst>
        </pc:spChg>
        <pc:spChg chg="mod">
          <ac:chgData name="Tong, Xiaoran (NIH/NIEHS) [F]" userId="888a7c56-a406-4363-a59f-54b43044321d" providerId="ADAL" clId="{E77C65BA-BD71-4A0A-A474-1F483FB8E76F}" dt="2022-05-13T06:45:59.595" v="5537" actId="27803"/>
          <ac:spMkLst>
            <pc:docMk/>
            <pc:sldMk cId="1712223383" sldId="267"/>
            <ac:spMk id="305" creationId="{5E5A3116-6486-4D8F-A48B-BFF4C51EECA0}"/>
          </ac:spMkLst>
        </pc:spChg>
        <pc:spChg chg="mod">
          <ac:chgData name="Tong, Xiaoran (NIH/NIEHS) [F]" userId="888a7c56-a406-4363-a59f-54b43044321d" providerId="ADAL" clId="{E77C65BA-BD71-4A0A-A474-1F483FB8E76F}" dt="2022-05-13T06:45:59.595" v="5537" actId="27803"/>
          <ac:spMkLst>
            <pc:docMk/>
            <pc:sldMk cId="1712223383" sldId="267"/>
            <ac:spMk id="306" creationId="{82C56667-F1AD-4C36-B32A-CAF455C30AA9}"/>
          </ac:spMkLst>
        </pc:spChg>
        <pc:spChg chg="mod">
          <ac:chgData name="Tong, Xiaoran (NIH/NIEHS) [F]" userId="888a7c56-a406-4363-a59f-54b43044321d" providerId="ADAL" clId="{E77C65BA-BD71-4A0A-A474-1F483FB8E76F}" dt="2022-05-13T06:45:59.595" v="5537" actId="27803"/>
          <ac:spMkLst>
            <pc:docMk/>
            <pc:sldMk cId="1712223383" sldId="267"/>
            <ac:spMk id="307" creationId="{2D108342-4AED-4734-A16B-BC9B95998BA2}"/>
          </ac:spMkLst>
        </pc:spChg>
        <pc:spChg chg="mod">
          <ac:chgData name="Tong, Xiaoran (NIH/NIEHS) [F]" userId="888a7c56-a406-4363-a59f-54b43044321d" providerId="ADAL" clId="{E77C65BA-BD71-4A0A-A474-1F483FB8E76F}" dt="2022-05-13T06:45:59.595" v="5537" actId="27803"/>
          <ac:spMkLst>
            <pc:docMk/>
            <pc:sldMk cId="1712223383" sldId="267"/>
            <ac:spMk id="308" creationId="{F5771CA3-0B53-462D-80C8-25CEF6176844}"/>
          </ac:spMkLst>
        </pc:spChg>
        <pc:spChg chg="mod">
          <ac:chgData name="Tong, Xiaoran (NIH/NIEHS) [F]" userId="888a7c56-a406-4363-a59f-54b43044321d" providerId="ADAL" clId="{E77C65BA-BD71-4A0A-A474-1F483FB8E76F}" dt="2022-05-13T06:45:59.595" v="5537" actId="27803"/>
          <ac:spMkLst>
            <pc:docMk/>
            <pc:sldMk cId="1712223383" sldId="267"/>
            <ac:spMk id="309" creationId="{F8CD9EFB-CA7C-4239-A5DA-9C237DB98B6E}"/>
          </ac:spMkLst>
        </pc:spChg>
        <pc:spChg chg="mod">
          <ac:chgData name="Tong, Xiaoran (NIH/NIEHS) [F]" userId="888a7c56-a406-4363-a59f-54b43044321d" providerId="ADAL" clId="{E77C65BA-BD71-4A0A-A474-1F483FB8E76F}" dt="2022-05-13T06:45:59.595" v="5537" actId="27803"/>
          <ac:spMkLst>
            <pc:docMk/>
            <pc:sldMk cId="1712223383" sldId="267"/>
            <ac:spMk id="310" creationId="{70A3586A-301A-4C26-994A-5F04E2A5A428}"/>
          </ac:spMkLst>
        </pc:spChg>
        <pc:spChg chg="mod">
          <ac:chgData name="Tong, Xiaoran (NIH/NIEHS) [F]" userId="888a7c56-a406-4363-a59f-54b43044321d" providerId="ADAL" clId="{E77C65BA-BD71-4A0A-A474-1F483FB8E76F}" dt="2022-05-13T06:45:59.595" v="5537" actId="27803"/>
          <ac:spMkLst>
            <pc:docMk/>
            <pc:sldMk cId="1712223383" sldId="267"/>
            <ac:spMk id="311" creationId="{BFED8FB6-BEF3-4AD8-B0C2-656931BAD981}"/>
          </ac:spMkLst>
        </pc:spChg>
        <pc:spChg chg="mod">
          <ac:chgData name="Tong, Xiaoran (NIH/NIEHS) [F]" userId="888a7c56-a406-4363-a59f-54b43044321d" providerId="ADAL" clId="{E77C65BA-BD71-4A0A-A474-1F483FB8E76F}" dt="2022-05-13T06:45:59.595" v="5537" actId="27803"/>
          <ac:spMkLst>
            <pc:docMk/>
            <pc:sldMk cId="1712223383" sldId="267"/>
            <ac:spMk id="312" creationId="{688B06F5-7B04-4378-A89A-92FB5B21557A}"/>
          </ac:spMkLst>
        </pc:spChg>
        <pc:spChg chg="mod">
          <ac:chgData name="Tong, Xiaoran (NIH/NIEHS) [F]" userId="888a7c56-a406-4363-a59f-54b43044321d" providerId="ADAL" clId="{E77C65BA-BD71-4A0A-A474-1F483FB8E76F}" dt="2022-05-13T06:45:59.595" v="5537" actId="27803"/>
          <ac:spMkLst>
            <pc:docMk/>
            <pc:sldMk cId="1712223383" sldId="267"/>
            <ac:spMk id="313" creationId="{A71CC1F7-A562-4350-BDBD-B63314A3F5A0}"/>
          </ac:spMkLst>
        </pc:spChg>
        <pc:spChg chg="mod">
          <ac:chgData name="Tong, Xiaoran (NIH/NIEHS) [F]" userId="888a7c56-a406-4363-a59f-54b43044321d" providerId="ADAL" clId="{E77C65BA-BD71-4A0A-A474-1F483FB8E76F}" dt="2022-05-13T06:45:59.595" v="5537" actId="27803"/>
          <ac:spMkLst>
            <pc:docMk/>
            <pc:sldMk cId="1712223383" sldId="267"/>
            <ac:spMk id="314" creationId="{AF45A23F-850B-45FF-B71B-85F83EE8F2BD}"/>
          </ac:spMkLst>
        </pc:spChg>
        <pc:spChg chg="mod">
          <ac:chgData name="Tong, Xiaoran (NIH/NIEHS) [F]" userId="888a7c56-a406-4363-a59f-54b43044321d" providerId="ADAL" clId="{E77C65BA-BD71-4A0A-A474-1F483FB8E76F}" dt="2022-05-13T06:45:59.595" v="5537" actId="27803"/>
          <ac:spMkLst>
            <pc:docMk/>
            <pc:sldMk cId="1712223383" sldId="267"/>
            <ac:spMk id="315" creationId="{737F3A4C-A821-464C-8CCA-2DEDC8FD909F}"/>
          </ac:spMkLst>
        </pc:spChg>
        <pc:spChg chg="mod">
          <ac:chgData name="Tong, Xiaoran (NIH/NIEHS) [F]" userId="888a7c56-a406-4363-a59f-54b43044321d" providerId="ADAL" clId="{E77C65BA-BD71-4A0A-A474-1F483FB8E76F}" dt="2022-05-13T06:45:59.595" v="5537" actId="27803"/>
          <ac:spMkLst>
            <pc:docMk/>
            <pc:sldMk cId="1712223383" sldId="267"/>
            <ac:spMk id="316" creationId="{A52662DF-5906-4C01-BD38-E8988D32DEDA}"/>
          </ac:spMkLst>
        </pc:spChg>
        <pc:spChg chg="mod">
          <ac:chgData name="Tong, Xiaoran (NIH/NIEHS) [F]" userId="888a7c56-a406-4363-a59f-54b43044321d" providerId="ADAL" clId="{E77C65BA-BD71-4A0A-A474-1F483FB8E76F}" dt="2022-05-13T06:45:59.595" v="5537" actId="27803"/>
          <ac:spMkLst>
            <pc:docMk/>
            <pc:sldMk cId="1712223383" sldId="267"/>
            <ac:spMk id="317" creationId="{FECAB910-CDEA-4A7D-980D-812D356744B6}"/>
          </ac:spMkLst>
        </pc:spChg>
        <pc:spChg chg="mod">
          <ac:chgData name="Tong, Xiaoran (NIH/NIEHS) [F]" userId="888a7c56-a406-4363-a59f-54b43044321d" providerId="ADAL" clId="{E77C65BA-BD71-4A0A-A474-1F483FB8E76F}" dt="2022-05-13T06:45:59.595" v="5537" actId="27803"/>
          <ac:spMkLst>
            <pc:docMk/>
            <pc:sldMk cId="1712223383" sldId="267"/>
            <ac:spMk id="318" creationId="{079E1150-AADC-4832-B475-C4E8631839E4}"/>
          </ac:spMkLst>
        </pc:spChg>
        <pc:spChg chg="mod">
          <ac:chgData name="Tong, Xiaoran (NIH/NIEHS) [F]" userId="888a7c56-a406-4363-a59f-54b43044321d" providerId="ADAL" clId="{E77C65BA-BD71-4A0A-A474-1F483FB8E76F}" dt="2022-05-13T06:45:59.595" v="5537" actId="27803"/>
          <ac:spMkLst>
            <pc:docMk/>
            <pc:sldMk cId="1712223383" sldId="267"/>
            <ac:spMk id="319" creationId="{2C346CEF-7C03-4B10-B34D-CE8902ED202C}"/>
          </ac:spMkLst>
        </pc:spChg>
        <pc:spChg chg="mod">
          <ac:chgData name="Tong, Xiaoran (NIH/NIEHS) [F]" userId="888a7c56-a406-4363-a59f-54b43044321d" providerId="ADAL" clId="{E77C65BA-BD71-4A0A-A474-1F483FB8E76F}" dt="2022-05-13T06:45:59.595" v="5537" actId="27803"/>
          <ac:spMkLst>
            <pc:docMk/>
            <pc:sldMk cId="1712223383" sldId="267"/>
            <ac:spMk id="320" creationId="{534E7C5F-1178-418C-AFC8-C0A9446B7A1F}"/>
          </ac:spMkLst>
        </pc:spChg>
        <pc:spChg chg="mod">
          <ac:chgData name="Tong, Xiaoran (NIH/NIEHS) [F]" userId="888a7c56-a406-4363-a59f-54b43044321d" providerId="ADAL" clId="{E77C65BA-BD71-4A0A-A474-1F483FB8E76F}" dt="2022-05-13T06:45:59.595" v="5537" actId="27803"/>
          <ac:spMkLst>
            <pc:docMk/>
            <pc:sldMk cId="1712223383" sldId="267"/>
            <ac:spMk id="321" creationId="{42C44691-9603-41FC-8288-DA9A6E33234F}"/>
          </ac:spMkLst>
        </pc:spChg>
        <pc:spChg chg="mod">
          <ac:chgData name="Tong, Xiaoran (NIH/NIEHS) [F]" userId="888a7c56-a406-4363-a59f-54b43044321d" providerId="ADAL" clId="{E77C65BA-BD71-4A0A-A474-1F483FB8E76F}" dt="2022-05-13T06:45:59.595" v="5537" actId="27803"/>
          <ac:spMkLst>
            <pc:docMk/>
            <pc:sldMk cId="1712223383" sldId="267"/>
            <ac:spMk id="322" creationId="{9CB02FF3-3739-4E47-B01A-AFE6E7B91E8D}"/>
          </ac:spMkLst>
        </pc:spChg>
        <pc:spChg chg="mod">
          <ac:chgData name="Tong, Xiaoran (NIH/NIEHS) [F]" userId="888a7c56-a406-4363-a59f-54b43044321d" providerId="ADAL" clId="{E77C65BA-BD71-4A0A-A474-1F483FB8E76F}" dt="2022-05-13T06:45:59.595" v="5537" actId="27803"/>
          <ac:spMkLst>
            <pc:docMk/>
            <pc:sldMk cId="1712223383" sldId="267"/>
            <ac:spMk id="323" creationId="{81C9E5D8-79F2-40F4-BB41-5C8EF03E4D75}"/>
          </ac:spMkLst>
        </pc:spChg>
        <pc:spChg chg="mod">
          <ac:chgData name="Tong, Xiaoran (NIH/NIEHS) [F]" userId="888a7c56-a406-4363-a59f-54b43044321d" providerId="ADAL" clId="{E77C65BA-BD71-4A0A-A474-1F483FB8E76F}" dt="2022-05-13T06:45:59.595" v="5537" actId="27803"/>
          <ac:spMkLst>
            <pc:docMk/>
            <pc:sldMk cId="1712223383" sldId="267"/>
            <ac:spMk id="324" creationId="{27BE8686-CD75-4D71-848D-04921AFB88A1}"/>
          </ac:spMkLst>
        </pc:spChg>
        <pc:spChg chg="mod">
          <ac:chgData name="Tong, Xiaoran (NIH/NIEHS) [F]" userId="888a7c56-a406-4363-a59f-54b43044321d" providerId="ADAL" clId="{E77C65BA-BD71-4A0A-A474-1F483FB8E76F}" dt="2022-05-13T06:45:59.595" v="5537" actId="27803"/>
          <ac:spMkLst>
            <pc:docMk/>
            <pc:sldMk cId="1712223383" sldId="267"/>
            <ac:spMk id="325" creationId="{70038DC1-74E7-4F18-980C-F70EE93BFFB1}"/>
          </ac:spMkLst>
        </pc:spChg>
        <pc:spChg chg="mod">
          <ac:chgData name="Tong, Xiaoran (NIH/NIEHS) [F]" userId="888a7c56-a406-4363-a59f-54b43044321d" providerId="ADAL" clId="{E77C65BA-BD71-4A0A-A474-1F483FB8E76F}" dt="2022-05-13T06:45:59.595" v="5537" actId="27803"/>
          <ac:spMkLst>
            <pc:docMk/>
            <pc:sldMk cId="1712223383" sldId="267"/>
            <ac:spMk id="326" creationId="{31F72429-6F80-45DE-AAE1-ECADCC613AAC}"/>
          </ac:spMkLst>
        </pc:spChg>
        <pc:spChg chg="mod">
          <ac:chgData name="Tong, Xiaoran (NIH/NIEHS) [F]" userId="888a7c56-a406-4363-a59f-54b43044321d" providerId="ADAL" clId="{E77C65BA-BD71-4A0A-A474-1F483FB8E76F}" dt="2022-05-13T06:45:59.595" v="5537" actId="27803"/>
          <ac:spMkLst>
            <pc:docMk/>
            <pc:sldMk cId="1712223383" sldId="267"/>
            <ac:spMk id="327" creationId="{42E9E88A-9BC1-41D6-B200-A4E8CEA2BC74}"/>
          </ac:spMkLst>
        </pc:spChg>
        <pc:spChg chg="mod">
          <ac:chgData name="Tong, Xiaoran (NIH/NIEHS) [F]" userId="888a7c56-a406-4363-a59f-54b43044321d" providerId="ADAL" clId="{E77C65BA-BD71-4A0A-A474-1F483FB8E76F}" dt="2022-05-13T06:45:59.595" v="5537" actId="27803"/>
          <ac:spMkLst>
            <pc:docMk/>
            <pc:sldMk cId="1712223383" sldId="267"/>
            <ac:spMk id="328" creationId="{14BDA25E-E6FD-4B3E-B3D7-B69C30B1D74D}"/>
          </ac:spMkLst>
        </pc:spChg>
        <pc:spChg chg="mod">
          <ac:chgData name="Tong, Xiaoran (NIH/NIEHS) [F]" userId="888a7c56-a406-4363-a59f-54b43044321d" providerId="ADAL" clId="{E77C65BA-BD71-4A0A-A474-1F483FB8E76F}" dt="2022-05-13T06:45:59.595" v="5537" actId="27803"/>
          <ac:spMkLst>
            <pc:docMk/>
            <pc:sldMk cId="1712223383" sldId="267"/>
            <ac:spMk id="329" creationId="{435889B8-27D5-44B9-B4BE-C8517CEF3F36}"/>
          </ac:spMkLst>
        </pc:spChg>
        <pc:spChg chg="mod">
          <ac:chgData name="Tong, Xiaoran (NIH/NIEHS) [F]" userId="888a7c56-a406-4363-a59f-54b43044321d" providerId="ADAL" clId="{E77C65BA-BD71-4A0A-A474-1F483FB8E76F}" dt="2022-05-13T06:45:59.595" v="5537" actId="27803"/>
          <ac:spMkLst>
            <pc:docMk/>
            <pc:sldMk cId="1712223383" sldId="267"/>
            <ac:spMk id="330" creationId="{B0EBEDBB-07FA-4A16-A9EE-DC2F8F03F20D}"/>
          </ac:spMkLst>
        </pc:spChg>
        <pc:spChg chg="mod">
          <ac:chgData name="Tong, Xiaoran (NIH/NIEHS) [F]" userId="888a7c56-a406-4363-a59f-54b43044321d" providerId="ADAL" clId="{E77C65BA-BD71-4A0A-A474-1F483FB8E76F}" dt="2022-05-13T06:45:59.595" v="5537" actId="27803"/>
          <ac:spMkLst>
            <pc:docMk/>
            <pc:sldMk cId="1712223383" sldId="267"/>
            <ac:spMk id="331" creationId="{1179901C-08D1-45A2-B457-7D3EAEF2E276}"/>
          </ac:spMkLst>
        </pc:spChg>
        <pc:spChg chg="mod">
          <ac:chgData name="Tong, Xiaoran (NIH/NIEHS) [F]" userId="888a7c56-a406-4363-a59f-54b43044321d" providerId="ADAL" clId="{E77C65BA-BD71-4A0A-A474-1F483FB8E76F}" dt="2022-05-13T06:45:59.595" v="5537" actId="27803"/>
          <ac:spMkLst>
            <pc:docMk/>
            <pc:sldMk cId="1712223383" sldId="267"/>
            <ac:spMk id="332" creationId="{B4B21A1F-B9C5-410E-8707-76FB1DA4253E}"/>
          </ac:spMkLst>
        </pc:spChg>
        <pc:spChg chg="mod">
          <ac:chgData name="Tong, Xiaoran (NIH/NIEHS) [F]" userId="888a7c56-a406-4363-a59f-54b43044321d" providerId="ADAL" clId="{E77C65BA-BD71-4A0A-A474-1F483FB8E76F}" dt="2022-05-13T06:45:59.595" v="5537" actId="27803"/>
          <ac:spMkLst>
            <pc:docMk/>
            <pc:sldMk cId="1712223383" sldId="267"/>
            <ac:spMk id="333" creationId="{C8C4E508-5B44-4569-B73A-9F17A8DA7596}"/>
          </ac:spMkLst>
        </pc:spChg>
        <pc:spChg chg="mod">
          <ac:chgData name="Tong, Xiaoran (NIH/NIEHS) [F]" userId="888a7c56-a406-4363-a59f-54b43044321d" providerId="ADAL" clId="{E77C65BA-BD71-4A0A-A474-1F483FB8E76F}" dt="2022-05-13T06:45:59.595" v="5537" actId="27803"/>
          <ac:spMkLst>
            <pc:docMk/>
            <pc:sldMk cId="1712223383" sldId="267"/>
            <ac:spMk id="334" creationId="{FDD4BB55-13C8-46C3-9D04-8523A6FCB2A1}"/>
          </ac:spMkLst>
        </pc:spChg>
        <pc:spChg chg="mod">
          <ac:chgData name="Tong, Xiaoran (NIH/NIEHS) [F]" userId="888a7c56-a406-4363-a59f-54b43044321d" providerId="ADAL" clId="{E77C65BA-BD71-4A0A-A474-1F483FB8E76F}" dt="2022-05-13T06:45:59.595" v="5537" actId="27803"/>
          <ac:spMkLst>
            <pc:docMk/>
            <pc:sldMk cId="1712223383" sldId="267"/>
            <ac:spMk id="335" creationId="{2C4FECAA-C0F5-4F98-B913-9639631C8E64}"/>
          </ac:spMkLst>
        </pc:spChg>
        <pc:spChg chg="mod">
          <ac:chgData name="Tong, Xiaoran (NIH/NIEHS) [F]" userId="888a7c56-a406-4363-a59f-54b43044321d" providerId="ADAL" clId="{E77C65BA-BD71-4A0A-A474-1F483FB8E76F}" dt="2022-05-13T06:45:59.595" v="5537" actId="27803"/>
          <ac:spMkLst>
            <pc:docMk/>
            <pc:sldMk cId="1712223383" sldId="267"/>
            <ac:spMk id="336" creationId="{0414CD26-2EA7-4385-954B-02B19DC7EFA8}"/>
          </ac:spMkLst>
        </pc:spChg>
        <pc:spChg chg="mod">
          <ac:chgData name="Tong, Xiaoran (NIH/NIEHS) [F]" userId="888a7c56-a406-4363-a59f-54b43044321d" providerId="ADAL" clId="{E77C65BA-BD71-4A0A-A474-1F483FB8E76F}" dt="2022-05-13T06:45:59.595" v="5537" actId="27803"/>
          <ac:spMkLst>
            <pc:docMk/>
            <pc:sldMk cId="1712223383" sldId="267"/>
            <ac:spMk id="337" creationId="{C12C7C9B-83E5-4FB1-A1FB-C10D1555D5B5}"/>
          </ac:spMkLst>
        </pc:spChg>
        <pc:spChg chg="mod">
          <ac:chgData name="Tong, Xiaoran (NIH/NIEHS) [F]" userId="888a7c56-a406-4363-a59f-54b43044321d" providerId="ADAL" clId="{E77C65BA-BD71-4A0A-A474-1F483FB8E76F}" dt="2022-05-13T06:45:59.595" v="5537" actId="27803"/>
          <ac:spMkLst>
            <pc:docMk/>
            <pc:sldMk cId="1712223383" sldId="267"/>
            <ac:spMk id="338" creationId="{1999D10B-2E4A-4B67-9D7E-392DF6EA19E8}"/>
          </ac:spMkLst>
        </pc:spChg>
        <pc:spChg chg="mod">
          <ac:chgData name="Tong, Xiaoran (NIH/NIEHS) [F]" userId="888a7c56-a406-4363-a59f-54b43044321d" providerId="ADAL" clId="{E77C65BA-BD71-4A0A-A474-1F483FB8E76F}" dt="2022-05-13T06:45:59.595" v="5537" actId="27803"/>
          <ac:spMkLst>
            <pc:docMk/>
            <pc:sldMk cId="1712223383" sldId="267"/>
            <ac:spMk id="339" creationId="{85C7D041-2EC6-4335-9381-B4269D141441}"/>
          </ac:spMkLst>
        </pc:spChg>
        <pc:spChg chg="mod">
          <ac:chgData name="Tong, Xiaoran (NIH/NIEHS) [F]" userId="888a7c56-a406-4363-a59f-54b43044321d" providerId="ADAL" clId="{E77C65BA-BD71-4A0A-A474-1F483FB8E76F}" dt="2022-05-13T06:45:59.595" v="5537" actId="27803"/>
          <ac:spMkLst>
            <pc:docMk/>
            <pc:sldMk cId="1712223383" sldId="267"/>
            <ac:spMk id="340" creationId="{3955B89A-BB99-41D4-84B9-6497E778CACB}"/>
          </ac:spMkLst>
        </pc:spChg>
        <pc:spChg chg="mod">
          <ac:chgData name="Tong, Xiaoran (NIH/NIEHS) [F]" userId="888a7c56-a406-4363-a59f-54b43044321d" providerId="ADAL" clId="{E77C65BA-BD71-4A0A-A474-1F483FB8E76F}" dt="2022-05-13T06:45:59.595" v="5537" actId="27803"/>
          <ac:spMkLst>
            <pc:docMk/>
            <pc:sldMk cId="1712223383" sldId="267"/>
            <ac:spMk id="341" creationId="{A1F780D3-F119-4BF1-BD93-8933147E3819}"/>
          </ac:spMkLst>
        </pc:spChg>
        <pc:spChg chg="mod">
          <ac:chgData name="Tong, Xiaoran (NIH/NIEHS) [F]" userId="888a7c56-a406-4363-a59f-54b43044321d" providerId="ADAL" clId="{E77C65BA-BD71-4A0A-A474-1F483FB8E76F}" dt="2022-05-13T06:45:59.595" v="5537" actId="27803"/>
          <ac:spMkLst>
            <pc:docMk/>
            <pc:sldMk cId="1712223383" sldId="267"/>
            <ac:spMk id="342" creationId="{1C307C73-507E-4F3C-B82D-662CAA1C0D7C}"/>
          </ac:spMkLst>
        </pc:spChg>
        <pc:spChg chg="mod">
          <ac:chgData name="Tong, Xiaoran (NIH/NIEHS) [F]" userId="888a7c56-a406-4363-a59f-54b43044321d" providerId="ADAL" clId="{E77C65BA-BD71-4A0A-A474-1F483FB8E76F}" dt="2022-05-13T06:45:59.595" v="5537" actId="27803"/>
          <ac:spMkLst>
            <pc:docMk/>
            <pc:sldMk cId="1712223383" sldId="267"/>
            <ac:spMk id="343" creationId="{026704B2-9943-4475-A5ED-A4D401697338}"/>
          </ac:spMkLst>
        </pc:spChg>
        <pc:spChg chg="mod">
          <ac:chgData name="Tong, Xiaoran (NIH/NIEHS) [F]" userId="888a7c56-a406-4363-a59f-54b43044321d" providerId="ADAL" clId="{E77C65BA-BD71-4A0A-A474-1F483FB8E76F}" dt="2022-05-13T06:45:59.595" v="5537" actId="27803"/>
          <ac:spMkLst>
            <pc:docMk/>
            <pc:sldMk cId="1712223383" sldId="267"/>
            <ac:spMk id="344" creationId="{79C2FAC4-0B53-4248-B0CF-FA9A1BC4D6C6}"/>
          </ac:spMkLst>
        </pc:spChg>
        <pc:spChg chg="mod">
          <ac:chgData name="Tong, Xiaoran (NIH/NIEHS) [F]" userId="888a7c56-a406-4363-a59f-54b43044321d" providerId="ADAL" clId="{E77C65BA-BD71-4A0A-A474-1F483FB8E76F}" dt="2022-05-13T06:45:59.595" v="5537" actId="27803"/>
          <ac:spMkLst>
            <pc:docMk/>
            <pc:sldMk cId="1712223383" sldId="267"/>
            <ac:spMk id="345" creationId="{CDEAB02D-8892-41C6-B1FE-DAA341EC9FF1}"/>
          </ac:spMkLst>
        </pc:spChg>
        <pc:spChg chg="mod">
          <ac:chgData name="Tong, Xiaoran (NIH/NIEHS) [F]" userId="888a7c56-a406-4363-a59f-54b43044321d" providerId="ADAL" clId="{E77C65BA-BD71-4A0A-A474-1F483FB8E76F}" dt="2022-05-13T06:45:59.595" v="5537" actId="27803"/>
          <ac:spMkLst>
            <pc:docMk/>
            <pc:sldMk cId="1712223383" sldId="267"/>
            <ac:spMk id="346" creationId="{90118829-37D5-4630-BDDF-1ABAF8E5F02E}"/>
          </ac:spMkLst>
        </pc:spChg>
        <pc:spChg chg="mod">
          <ac:chgData name="Tong, Xiaoran (NIH/NIEHS) [F]" userId="888a7c56-a406-4363-a59f-54b43044321d" providerId="ADAL" clId="{E77C65BA-BD71-4A0A-A474-1F483FB8E76F}" dt="2022-05-13T06:45:59.595" v="5537" actId="27803"/>
          <ac:spMkLst>
            <pc:docMk/>
            <pc:sldMk cId="1712223383" sldId="267"/>
            <ac:spMk id="347" creationId="{DD984D2E-2FA9-4BD2-B894-30A79B860587}"/>
          </ac:spMkLst>
        </pc:spChg>
        <pc:spChg chg="mod">
          <ac:chgData name="Tong, Xiaoran (NIH/NIEHS) [F]" userId="888a7c56-a406-4363-a59f-54b43044321d" providerId="ADAL" clId="{E77C65BA-BD71-4A0A-A474-1F483FB8E76F}" dt="2022-05-13T06:45:59.595" v="5537" actId="27803"/>
          <ac:spMkLst>
            <pc:docMk/>
            <pc:sldMk cId="1712223383" sldId="267"/>
            <ac:spMk id="348" creationId="{8BBFA8AE-80BA-488C-BB93-488AE6E0AAC8}"/>
          </ac:spMkLst>
        </pc:spChg>
        <pc:spChg chg="mod">
          <ac:chgData name="Tong, Xiaoran (NIH/NIEHS) [F]" userId="888a7c56-a406-4363-a59f-54b43044321d" providerId="ADAL" clId="{E77C65BA-BD71-4A0A-A474-1F483FB8E76F}" dt="2022-05-13T06:45:59.595" v="5537" actId="27803"/>
          <ac:spMkLst>
            <pc:docMk/>
            <pc:sldMk cId="1712223383" sldId="267"/>
            <ac:spMk id="349" creationId="{F192B9FB-C88F-4D26-AFF5-7E604CA11B1B}"/>
          </ac:spMkLst>
        </pc:spChg>
        <pc:spChg chg="mod">
          <ac:chgData name="Tong, Xiaoran (NIH/NIEHS) [F]" userId="888a7c56-a406-4363-a59f-54b43044321d" providerId="ADAL" clId="{E77C65BA-BD71-4A0A-A474-1F483FB8E76F}" dt="2022-05-13T06:45:59.595" v="5537" actId="27803"/>
          <ac:spMkLst>
            <pc:docMk/>
            <pc:sldMk cId="1712223383" sldId="267"/>
            <ac:spMk id="350" creationId="{C3BB36A8-9939-4FFD-A667-41D2568F10EF}"/>
          </ac:spMkLst>
        </pc:spChg>
        <pc:spChg chg="mod">
          <ac:chgData name="Tong, Xiaoran (NIH/NIEHS) [F]" userId="888a7c56-a406-4363-a59f-54b43044321d" providerId="ADAL" clId="{E77C65BA-BD71-4A0A-A474-1F483FB8E76F}" dt="2022-05-13T06:45:59.595" v="5537" actId="27803"/>
          <ac:spMkLst>
            <pc:docMk/>
            <pc:sldMk cId="1712223383" sldId="267"/>
            <ac:spMk id="351" creationId="{4E00F2E7-C9A2-407C-8735-03906EC62768}"/>
          </ac:spMkLst>
        </pc:spChg>
        <pc:spChg chg="mod">
          <ac:chgData name="Tong, Xiaoran (NIH/NIEHS) [F]" userId="888a7c56-a406-4363-a59f-54b43044321d" providerId="ADAL" clId="{E77C65BA-BD71-4A0A-A474-1F483FB8E76F}" dt="2022-05-13T06:45:59.595" v="5537" actId="27803"/>
          <ac:spMkLst>
            <pc:docMk/>
            <pc:sldMk cId="1712223383" sldId="267"/>
            <ac:spMk id="352" creationId="{229152D7-44CC-4FFB-ABCB-02C578ECAE5A}"/>
          </ac:spMkLst>
        </pc:spChg>
        <pc:spChg chg="mod">
          <ac:chgData name="Tong, Xiaoran (NIH/NIEHS) [F]" userId="888a7c56-a406-4363-a59f-54b43044321d" providerId="ADAL" clId="{E77C65BA-BD71-4A0A-A474-1F483FB8E76F}" dt="2022-05-13T06:45:59.595" v="5537" actId="27803"/>
          <ac:spMkLst>
            <pc:docMk/>
            <pc:sldMk cId="1712223383" sldId="267"/>
            <ac:spMk id="353" creationId="{E67D434A-628C-4E79-9773-679DB5593B16}"/>
          </ac:spMkLst>
        </pc:spChg>
        <pc:spChg chg="mod">
          <ac:chgData name="Tong, Xiaoran (NIH/NIEHS) [F]" userId="888a7c56-a406-4363-a59f-54b43044321d" providerId="ADAL" clId="{E77C65BA-BD71-4A0A-A474-1F483FB8E76F}" dt="2022-05-13T06:45:59.595" v="5537" actId="27803"/>
          <ac:spMkLst>
            <pc:docMk/>
            <pc:sldMk cId="1712223383" sldId="267"/>
            <ac:spMk id="354" creationId="{183696DB-B9A9-4C2C-96F5-DE1CB527E1B4}"/>
          </ac:spMkLst>
        </pc:spChg>
        <pc:spChg chg="mod">
          <ac:chgData name="Tong, Xiaoran (NIH/NIEHS) [F]" userId="888a7c56-a406-4363-a59f-54b43044321d" providerId="ADAL" clId="{E77C65BA-BD71-4A0A-A474-1F483FB8E76F}" dt="2022-05-13T06:45:59.595" v="5537" actId="27803"/>
          <ac:spMkLst>
            <pc:docMk/>
            <pc:sldMk cId="1712223383" sldId="267"/>
            <ac:spMk id="355" creationId="{08A31EB6-4084-469C-A7A3-1E4F42C9B601}"/>
          </ac:spMkLst>
        </pc:spChg>
        <pc:spChg chg="mod">
          <ac:chgData name="Tong, Xiaoran (NIH/NIEHS) [F]" userId="888a7c56-a406-4363-a59f-54b43044321d" providerId="ADAL" clId="{E77C65BA-BD71-4A0A-A474-1F483FB8E76F}" dt="2022-05-13T06:45:59.595" v="5537" actId="27803"/>
          <ac:spMkLst>
            <pc:docMk/>
            <pc:sldMk cId="1712223383" sldId="267"/>
            <ac:spMk id="356" creationId="{D9E0173E-523C-4CF1-A5AC-2380837A88D1}"/>
          </ac:spMkLst>
        </pc:spChg>
        <pc:spChg chg="mod">
          <ac:chgData name="Tong, Xiaoran (NIH/NIEHS) [F]" userId="888a7c56-a406-4363-a59f-54b43044321d" providerId="ADAL" clId="{E77C65BA-BD71-4A0A-A474-1F483FB8E76F}" dt="2022-05-13T06:45:59.595" v="5537" actId="27803"/>
          <ac:spMkLst>
            <pc:docMk/>
            <pc:sldMk cId="1712223383" sldId="267"/>
            <ac:spMk id="357" creationId="{8E5179AB-7906-47B2-9876-B4D80AECCE53}"/>
          </ac:spMkLst>
        </pc:spChg>
        <pc:spChg chg="mod">
          <ac:chgData name="Tong, Xiaoran (NIH/NIEHS) [F]" userId="888a7c56-a406-4363-a59f-54b43044321d" providerId="ADAL" clId="{E77C65BA-BD71-4A0A-A474-1F483FB8E76F}" dt="2022-05-13T06:45:59.595" v="5537" actId="27803"/>
          <ac:spMkLst>
            <pc:docMk/>
            <pc:sldMk cId="1712223383" sldId="267"/>
            <ac:spMk id="358" creationId="{9D43814D-4E9A-4F61-9044-AFD42E979905}"/>
          </ac:spMkLst>
        </pc:spChg>
        <pc:spChg chg="mod">
          <ac:chgData name="Tong, Xiaoran (NIH/NIEHS) [F]" userId="888a7c56-a406-4363-a59f-54b43044321d" providerId="ADAL" clId="{E77C65BA-BD71-4A0A-A474-1F483FB8E76F}" dt="2022-05-13T06:45:59.595" v="5537" actId="27803"/>
          <ac:spMkLst>
            <pc:docMk/>
            <pc:sldMk cId="1712223383" sldId="267"/>
            <ac:spMk id="359" creationId="{7B1CAE84-2604-4E0F-AE49-72E74AF6F7B1}"/>
          </ac:spMkLst>
        </pc:spChg>
        <pc:spChg chg="mod">
          <ac:chgData name="Tong, Xiaoran (NIH/NIEHS) [F]" userId="888a7c56-a406-4363-a59f-54b43044321d" providerId="ADAL" clId="{E77C65BA-BD71-4A0A-A474-1F483FB8E76F}" dt="2022-05-13T06:45:59.595" v="5537" actId="27803"/>
          <ac:spMkLst>
            <pc:docMk/>
            <pc:sldMk cId="1712223383" sldId="267"/>
            <ac:spMk id="360" creationId="{5080E222-59FE-4DAF-B01A-D1DD88C4ADF4}"/>
          </ac:spMkLst>
        </pc:spChg>
        <pc:spChg chg="mod">
          <ac:chgData name="Tong, Xiaoran (NIH/NIEHS) [F]" userId="888a7c56-a406-4363-a59f-54b43044321d" providerId="ADAL" clId="{E77C65BA-BD71-4A0A-A474-1F483FB8E76F}" dt="2022-05-13T06:45:59.595" v="5537" actId="27803"/>
          <ac:spMkLst>
            <pc:docMk/>
            <pc:sldMk cId="1712223383" sldId="267"/>
            <ac:spMk id="361" creationId="{98F3F50B-A1E8-4533-AB75-7EAA9DE8E60F}"/>
          </ac:spMkLst>
        </pc:spChg>
        <pc:spChg chg="mod">
          <ac:chgData name="Tong, Xiaoran (NIH/NIEHS) [F]" userId="888a7c56-a406-4363-a59f-54b43044321d" providerId="ADAL" clId="{E77C65BA-BD71-4A0A-A474-1F483FB8E76F}" dt="2022-05-13T06:45:59.595" v="5537" actId="27803"/>
          <ac:spMkLst>
            <pc:docMk/>
            <pc:sldMk cId="1712223383" sldId="267"/>
            <ac:spMk id="362" creationId="{CF612226-8D4B-4FCF-80FE-27F675AF5B94}"/>
          </ac:spMkLst>
        </pc:spChg>
        <pc:spChg chg="mod">
          <ac:chgData name="Tong, Xiaoran (NIH/NIEHS) [F]" userId="888a7c56-a406-4363-a59f-54b43044321d" providerId="ADAL" clId="{E77C65BA-BD71-4A0A-A474-1F483FB8E76F}" dt="2022-05-13T06:45:59.595" v="5537" actId="27803"/>
          <ac:spMkLst>
            <pc:docMk/>
            <pc:sldMk cId="1712223383" sldId="267"/>
            <ac:spMk id="363" creationId="{2D0B5E2E-F846-4905-9AF4-53D202C21985}"/>
          </ac:spMkLst>
        </pc:spChg>
        <pc:spChg chg="mod">
          <ac:chgData name="Tong, Xiaoran (NIH/NIEHS) [F]" userId="888a7c56-a406-4363-a59f-54b43044321d" providerId="ADAL" clId="{E77C65BA-BD71-4A0A-A474-1F483FB8E76F}" dt="2022-05-13T06:45:59.595" v="5537" actId="27803"/>
          <ac:spMkLst>
            <pc:docMk/>
            <pc:sldMk cId="1712223383" sldId="267"/>
            <ac:spMk id="364" creationId="{B6D764B3-2375-446C-8D02-14B32242BD1B}"/>
          </ac:spMkLst>
        </pc:spChg>
        <pc:spChg chg="mod">
          <ac:chgData name="Tong, Xiaoran (NIH/NIEHS) [F]" userId="888a7c56-a406-4363-a59f-54b43044321d" providerId="ADAL" clId="{E77C65BA-BD71-4A0A-A474-1F483FB8E76F}" dt="2022-05-13T06:45:59.595" v="5537" actId="27803"/>
          <ac:spMkLst>
            <pc:docMk/>
            <pc:sldMk cId="1712223383" sldId="267"/>
            <ac:spMk id="365" creationId="{25E341B9-A90F-498A-A331-3BAD0E22A48D}"/>
          </ac:spMkLst>
        </pc:spChg>
        <pc:spChg chg="mod">
          <ac:chgData name="Tong, Xiaoran (NIH/NIEHS) [F]" userId="888a7c56-a406-4363-a59f-54b43044321d" providerId="ADAL" clId="{E77C65BA-BD71-4A0A-A474-1F483FB8E76F}" dt="2022-05-13T06:45:59.595" v="5537" actId="27803"/>
          <ac:spMkLst>
            <pc:docMk/>
            <pc:sldMk cId="1712223383" sldId="267"/>
            <ac:spMk id="366" creationId="{60532F4E-D02E-4CF5-AB32-34E961D608A0}"/>
          </ac:spMkLst>
        </pc:spChg>
        <pc:spChg chg="mod">
          <ac:chgData name="Tong, Xiaoran (NIH/NIEHS) [F]" userId="888a7c56-a406-4363-a59f-54b43044321d" providerId="ADAL" clId="{E77C65BA-BD71-4A0A-A474-1F483FB8E76F}" dt="2022-05-13T06:45:59.595" v="5537" actId="27803"/>
          <ac:spMkLst>
            <pc:docMk/>
            <pc:sldMk cId="1712223383" sldId="267"/>
            <ac:spMk id="367" creationId="{8BF4D3CF-88E8-493A-A9FF-2ECE7194514B}"/>
          </ac:spMkLst>
        </pc:spChg>
        <pc:spChg chg="mod">
          <ac:chgData name="Tong, Xiaoran (NIH/NIEHS) [F]" userId="888a7c56-a406-4363-a59f-54b43044321d" providerId="ADAL" clId="{E77C65BA-BD71-4A0A-A474-1F483FB8E76F}" dt="2022-05-13T06:45:59.595" v="5537" actId="27803"/>
          <ac:spMkLst>
            <pc:docMk/>
            <pc:sldMk cId="1712223383" sldId="267"/>
            <ac:spMk id="368" creationId="{BC922159-5851-4077-8030-90B6C4C316BE}"/>
          </ac:spMkLst>
        </pc:spChg>
        <pc:spChg chg="mod">
          <ac:chgData name="Tong, Xiaoran (NIH/NIEHS) [F]" userId="888a7c56-a406-4363-a59f-54b43044321d" providerId="ADAL" clId="{E77C65BA-BD71-4A0A-A474-1F483FB8E76F}" dt="2022-05-13T06:45:59.595" v="5537" actId="27803"/>
          <ac:spMkLst>
            <pc:docMk/>
            <pc:sldMk cId="1712223383" sldId="267"/>
            <ac:spMk id="369" creationId="{0D1AEECA-DFE8-4F55-BFF1-E70F56DFBA02}"/>
          </ac:spMkLst>
        </pc:spChg>
        <pc:spChg chg="mod">
          <ac:chgData name="Tong, Xiaoran (NIH/NIEHS) [F]" userId="888a7c56-a406-4363-a59f-54b43044321d" providerId="ADAL" clId="{E77C65BA-BD71-4A0A-A474-1F483FB8E76F}" dt="2022-05-13T06:45:59.595" v="5537" actId="27803"/>
          <ac:spMkLst>
            <pc:docMk/>
            <pc:sldMk cId="1712223383" sldId="267"/>
            <ac:spMk id="370" creationId="{0904B324-DFB8-499D-B6C9-680AE09C603F}"/>
          </ac:spMkLst>
        </pc:spChg>
        <pc:spChg chg="mod">
          <ac:chgData name="Tong, Xiaoran (NIH/NIEHS) [F]" userId="888a7c56-a406-4363-a59f-54b43044321d" providerId="ADAL" clId="{E77C65BA-BD71-4A0A-A474-1F483FB8E76F}" dt="2022-05-13T06:45:59.595" v="5537" actId="27803"/>
          <ac:spMkLst>
            <pc:docMk/>
            <pc:sldMk cId="1712223383" sldId="267"/>
            <ac:spMk id="371" creationId="{4BDA361E-02F1-4D09-924E-DC7467768690}"/>
          </ac:spMkLst>
        </pc:spChg>
        <pc:spChg chg="mod">
          <ac:chgData name="Tong, Xiaoran (NIH/NIEHS) [F]" userId="888a7c56-a406-4363-a59f-54b43044321d" providerId="ADAL" clId="{E77C65BA-BD71-4A0A-A474-1F483FB8E76F}" dt="2022-05-13T06:45:59.595" v="5537" actId="27803"/>
          <ac:spMkLst>
            <pc:docMk/>
            <pc:sldMk cId="1712223383" sldId="267"/>
            <ac:spMk id="372" creationId="{162C909D-C9CB-49D0-A645-BDE51340F9C9}"/>
          </ac:spMkLst>
        </pc:spChg>
        <pc:spChg chg="mod">
          <ac:chgData name="Tong, Xiaoran (NIH/NIEHS) [F]" userId="888a7c56-a406-4363-a59f-54b43044321d" providerId="ADAL" clId="{E77C65BA-BD71-4A0A-A474-1F483FB8E76F}" dt="2022-05-13T06:45:59.595" v="5537" actId="27803"/>
          <ac:spMkLst>
            <pc:docMk/>
            <pc:sldMk cId="1712223383" sldId="267"/>
            <ac:spMk id="373" creationId="{67A6E63E-E586-4F17-85FB-614C73E791F4}"/>
          </ac:spMkLst>
        </pc:spChg>
        <pc:spChg chg="mod">
          <ac:chgData name="Tong, Xiaoran (NIH/NIEHS) [F]" userId="888a7c56-a406-4363-a59f-54b43044321d" providerId="ADAL" clId="{E77C65BA-BD71-4A0A-A474-1F483FB8E76F}" dt="2022-05-13T06:45:59.595" v="5537" actId="27803"/>
          <ac:spMkLst>
            <pc:docMk/>
            <pc:sldMk cId="1712223383" sldId="267"/>
            <ac:spMk id="374" creationId="{FFE2C96D-8DAE-45C7-86E6-2BB20E28F770}"/>
          </ac:spMkLst>
        </pc:spChg>
        <pc:spChg chg="mod">
          <ac:chgData name="Tong, Xiaoran (NIH/NIEHS) [F]" userId="888a7c56-a406-4363-a59f-54b43044321d" providerId="ADAL" clId="{E77C65BA-BD71-4A0A-A474-1F483FB8E76F}" dt="2022-05-13T06:45:59.595" v="5537" actId="27803"/>
          <ac:spMkLst>
            <pc:docMk/>
            <pc:sldMk cId="1712223383" sldId="267"/>
            <ac:spMk id="375" creationId="{A3C95347-FD1A-449B-BA39-8B9F17097AD2}"/>
          </ac:spMkLst>
        </pc:spChg>
        <pc:spChg chg="mod">
          <ac:chgData name="Tong, Xiaoran (NIH/NIEHS) [F]" userId="888a7c56-a406-4363-a59f-54b43044321d" providerId="ADAL" clId="{E77C65BA-BD71-4A0A-A474-1F483FB8E76F}" dt="2022-05-13T06:45:59.595" v="5537" actId="27803"/>
          <ac:spMkLst>
            <pc:docMk/>
            <pc:sldMk cId="1712223383" sldId="267"/>
            <ac:spMk id="376" creationId="{28E80D66-BF5E-457A-BDFA-4AEEC7B68F41}"/>
          </ac:spMkLst>
        </pc:spChg>
        <pc:spChg chg="mod">
          <ac:chgData name="Tong, Xiaoran (NIH/NIEHS) [F]" userId="888a7c56-a406-4363-a59f-54b43044321d" providerId="ADAL" clId="{E77C65BA-BD71-4A0A-A474-1F483FB8E76F}" dt="2022-05-13T06:45:59.595" v="5537" actId="27803"/>
          <ac:spMkLst>
            <pc:docMk/>
            <pc:sldMk cId="1712223383" sldId="267"/>
            <ac:spMk id="377" creationId="{76204766-1CAC-4801-8831-490E3633F934}"/>
          </ac:spMkLst>
        </pc:spChg>
        <pc:spChg chg="mod">
          <ac:chgData name="Tong, Xiaoran (NIH/NIEHS) [F]" userId="888a7c56-a406-4363-a59f-54b43044321d" providerId="ADAL" clId="{E77C65BA-BD71-4A0A-A474-1F483FB8E76F}" dt="2022-05-13T06:45:59.595" v="5537" actId="27803"/>
          <ac:spMkLst>
            <pc:docMk/>
            <pc:sldMk cId="1712223383" sldId="267"/>
            <ac:spMk id="378" creationId="{49C81164-7AA0-4127-A8C2-2E55EE475267}"/>
          </ac:spMkLst>
        </pc:spChg>
        <pc:spChg chg="mod">
          <ac:chgData name="Tong, Xiaoran (NIH/NIEHS) [F]" userId="888a7c56-a406-4363-a59f-54b43044321d" providerId="ADAL" clId="{E77C65BA-BD71-4A0A-A474-1F483FB8E76F}" dt="2022-05-13T06:45:59.595" v="5537" actId="27803"/>
          <ac:spMkLst>
            <pc:docMk/>
            <pc:sldMk cId="1712223383" sldId="267"/>
            <ac:spMk id="379" creationId="{9C6958A3-2271-4169-ACBA-9AF15A47B244}"/>
          </ac:spMkLst>
        </pc:spChg>
        <pc:spChg chg="mod">
          <ac:chgData name="Tong, Xiaoran (NIH/NIEHS) [F]" userId="888a7c56-a406-4363-a59f-54b43044321d" providerId="ADAL" clId="{E77C65BA-BD71-4A0A-A474-1F483FB8E76F}" dt="2022-05-13T06:45:59.595" v="5537" actId="27803"/>
          <ac:spMkLst>
            <pc:docMk/>
            <pc:sldMk cId="1712223383" sldId="267"/>
            <ac:spMk id="380" creationId="{C57C20B5-352D-4FEC-9AF7-9A1ADE510EEE}"/>
          </ac:spMkLst>
        </pc:spChg>
        <pc:spChg chg="mod">
          <ac:chgData name="Tong, Xiaoran (NIH/NIEHS) [F]" userId="888a7c56-a406-4363-a59f-54b43044321d" providerId="ADAL" clId="{E77C65BA-BD71-4A0A-A474-1F483FB8E76F}" dt="2022-05-13T06:45:59.595" v="5537" actId="27803"/>
          <ac:spMkLst>
            <pc:docMk/>
            <pc:sldMk cId="1712223383" sldId="267"/>
            <ac:spMk id="381" creationId="{2C3FECC1-6115-4492-8B48-8FCA5A8EB009}"/>
          </ac:spMkLst>
        </pc:spChg>
        <pc:spChg chg="mod">
          <ac:chgData name="Tong, Xiaoran (NIH/NIEHS) [F]" userId="888a7c56-a406-4363-a59f-54b43044321d" providerId="ADAL" clId="{E77C65BA-BD71-4A0A-A474-1F483FB8E76F}" dt="2022-05-13T06:45:59.595" v="5537" actId="27803"/>
          <ac:spMkLst>
            <pc:docMk/>
            <pc:sldMk cId="1712223383" sldId="267"/>
            <ac:spMk id="382" creationId="{8D0FA1B4-9C6E-47F6-81F0-128338BB1B74}"/>
          </ac:spMkLst>
        </pc:spChg>
        <pc:spChg chg="mod">
          <ac:chgData name="Tong, Xiaoran (NIH/NIEHS) [F]" userId="888a7c56-a406-4363-a59f-54b43044321d" providerId="ADAL" clId="{E77C65BA-BD71-4A0A-A474-1F483FB8E76F}" dt="2022-05-13T06:45:59.595" v="5537" actId="27803"/>
          <ac:spMkLst>
            <pc:docMk/>
            <pc:sldMk cId="1712223383" sldId="267"/>
            <ac:spMk id="383" creationId="{9FFB9381-E672-4917-AD47-C5212D32C201}"/>
          </ac:spMkLst>
        </pc:spChg>
        <pc:spChg chg="mod">
          <ac:chgData name="Tong, Xiaoran (NIH/NIEHS) [F]" userId="888a7c56-a406-4363-a59f-54b43044321d" providerId="ADAL" clId="{E77C65BA-BD71-4A0A-A474-1F483FB8E76F}" dt="2022-05-13T06:45:59.595" v="5537" actId="27803"/>
          <ac:spMkLst>
            <pc:docMk/>
            <pc:sldMk cId="1712223383" sldId="267"/>
            <ac:spMk id="384" creationId="{79D4E65E-61A9-484D-9835-AFEDAF4962CC}"/>
          </ac:spMkLst>
        </pc:spChg>
        <pc:spChg chg="mod">
          <ac:chgData name="Tong, Xiaoran (NIH/NIEHS) [F]" userId="888a7c56-a406-4363-a59f-54b43044321d" providerId="ADAL" clId="{E77C65BA-BD71-4A0A-A474-1F483FB8E76F}" dt="2022-05-13T06:45:59.595" v="5537" actId="27803"/>
          <ac:spMkLst>
            <pc:docMk/>
            <pc:sldMk cId="1712223383" sldId="267"/>
            <ac:spMk id="385" creationId="{22501F88-3666-4D8B-A999-C7DCB87DD62B}"/>
          </ac:spMkLst>
        </pc:spChg>
        <pc:spChg chg="mod">
          <ac:chgData name="Tong, Xiaoran (NIH/NIEHS) [F]" userId="888a7c56-a406-4363-a59f-54b43044321d" providerId="ADAL" clId="{E77C65BA-BD71-4A0A-A474-1F483FB8E76F}" dt="2022-05-13T06:45:59.595" v="5537" actId="27803"/>
          <ac:spMkLst>
            <pc:docMk/>
            <pc:sldMk cId="1712223383" sldId="267"/>
            <ac:spMk id="386" creationId="{E204B91A-47EB-4695-A8E0-60675E984508}"/>
          </ac:spMkLst>
        </pc:spChg>
        <pc:spChg chg="mod">
          <ac:chgData name="Tong, Xiaoran (NIH/NIEHS) [F]" userId="888a7c56-a406-4363-a59f-54b43044321d" providerId="ADAL" clId="{E77C65BA-BD71-4A0A-A474-1F483FB8E76F}" dt="2022-05-13T06:45:59.595" v="5537" actId="27803"/>
          <ac:spMkLst>
            <pc:docMk/>
            <pc:sldMk cId="1712223383" sldId="267"/>
            <ac:spMk id="387" creationId="{633CACC0-5E3A-467A-A4FC-E65E6555ED36}"/>
          </ac:spMkLst>
        </pc:spChg>
        <pc:spChg chg="mod">
          <ac:chgData name="Tong, Xiaoran (NIH/NIEHS) [F]" userId="888a7c56-a406-4363-a59f-54b43044321d" providerId="ADAL" clId="{E77C65BA-BD71-4A0A-A474-1F483FB8E76F}" dt="2022-05-13T06:45:59.595" v="5537" actId="27803"/>
          <ac:spMkLst>
            <pc:docMk/>
            <pc:sldMk cId="1712223383" sldId="267"/>
            <ac:spMk id="388" creationId="{5168BA57-5751-4BCB-A3CF-892928546F77}"/>
          </ac:spMkLst>
        </pc:spChg>
        <pc:spChg chg="mod">
          <ac:chgData name="Tong, Xiaoran (NIH/NIEHS) [F]" userId="888a7c56-a406-4363-a59f-54b43044321d" providerId="ADAL" clId="{E77C65BA-BD71-4A0A-A474-1F483FB8E76F}" dt="2022-05-13T06:45:59.595" v="5537" actId="27803"/>
          <ac:spMkLst>
            <pc:docMk/>
            <pc:sldMk cId="1712223383" sldId="267"/>
            <ac:spMk id="389" creationId="{169001C9-CB21-4A40-B8DE-EBE4CE93C2E3}"/>
          </ac:spMkLst>
        </pc:spChg>
        <pc:spChg chg="mod">
          <ac:chgData name="Tong, Xiaoran (NIH/NIEHS) [F]" userId="888a7c56-a406-4363-a59f-54b43044321d" providerId="ADAL" clId="{E77C65BA-BD71-4A0A-A474-1F483FB8E76F}" dt="2022-05-13T06:45:59.595" v="5537" actId="27803"/>
          <ac:spMkLst>
            <pc:docMk/>
            <pc:sldMk cId="1712223383" sldId="267"/>
            <ac:spMk id="390" creationId="{8A4FE546-40DD-4422-805D-2CD870EFB8D4}"/>
          </ac:spMkLst>
        </pc:spChg>
        <pc:spChg chg="mod">
          <ac:chgData name="Tong, Xiaoran (NIH/NIEHS) [F]" userId="888a7c56-a406-4363-a59f-54b43044321d" providerId="ADAL" clId="{E77C65BA-BD71-4A0A-A474-1F483FB8E76F}" dt="2022-05-13T06:45:59.595" v="5537" actId="27803"/>
          <ac:spMkLst>
            <pc:docMk/>
            <pc:sldMk cId="1712223383" sldId="267"/>
            <ac:spMk id="391" creationId="{BFAE637B-A2DB-4BCA-AC73-B8090D54839F}"/>
          </ac:spMkLst>
        </pc:spChg>
        <pc:spChg chg="mod">
          <ac:chgData name="Tong, Xiaoran (NIH/NIEHS) [F]" userId="888a7c56-a406-4363-a59f-54b43044321d" providerId="ADAL" clId="{E77C65BA-BD71-4A0A-A474-1F483FB8E76F}" dt="2022-05-13T06:45:59.595" v="5537" actId="27803"/>
          <ac:spMkLst>
            <pc:docMk/>
            <pc:sldMk cId="1712223383" sldId="267"/>
            <ac:spMk id="392" creationId="{CEA450D5-2DAA-481B-96A4-D27523B34F1C}"/>
          </ac:spMkLst>
        </pc:spChg>
        <pc:spChg chg="mod">
          <ac:chgData name="Tong, Xiaoran (NIH/NIEHS) [F]" userId="888a7c56-a406-4363-a59f-54b43044321d" providerId="ADAL" clId="{E77C65BA-BD71-4A0A-A474-1F483FB8E76F}" dt="2022-05-13T06:45:59.595" v="5537" actId="27803"/>
          <ac:spMkLst>
            <pc:docMk/>
            <pc:sldMk cId="1712223383" sldId="267"/>
            <ac:spMk id="393" creationId="{B3F8C902-ED1D-4DD3-91D9-3C81365540B1}"/>
          </ac:spMkLst>
        </pc:spChg>
        <pc:spChg chg="mod">
          <ac:chgData name="Tong, Xiaoran (NIH/NIEHS) [F]" userId="888a7c56-a406-4363-a59f-54b43044321d" providerId="ADAL" clId="{E77C65BA-BD71-4A0A-A474-1F483FB8E76F}" dt="2022-05-13T06:45:59.595" v="5537" actId="27803"/>
          <ac:spMkLst>
            <pc:docMk/>
            <pc:sldMk cId="1712223383" sldId="267"/>
            <ac:spMk id="394" creationId="{C855B28E-28B8-4B3D-B758-6551796E1147}"/>
          </ac:spMkLst>
        </pc:spChg>
        <pc:spChg chg="mod">
          <ac:chgData name="Tong, Xiaoran (NIH/NIEHS) [F]" userId="888a7c56-a406-4363-a59f-54b43044321d" providerId="ADAL" clId="{E77C65BA-BD71-4A0A-A474-1F483FB8E76F}" dt="2022-05-13T06:45:59.595" v="5537" actId="27803"/>
          <ac:spMkLst>
            <pc:docMk/>
            <pc:sldMk cId="1712223383" sldId="267"/>
            <ac:spMk id="395" creationId="{5710CA06-0049-406F-B985-8EC8BA7A5297}"/>
          </ac:spMkLst>
        </pc:spChg>
        <pc:spChg chg="mod">
          <ac:chgData name="Tong, Xiaoran (NIH/NIEHS) [F]" userId="888a7c56-a406-4363-a59f-54b43044321d" providerId="ADAL" clId="{E77C65BA-BD71-4A0A-A474-1F483FB8E76F}" dt="2022-05-13T06:45:59.595" v="5537" actId="27803"/>
          <ac:spMkLst>
            <pc:docMk/>
            <pc:sldMk cId="1712223383" sldId="267"/>
            <ac:spMk id="396" creationId="{2AC58FF4-ECB0-4D61-9207-E35E58A63A6A}"/>
          </ac:spMkLst>
        </pc:spChg>
        <pc:spChg chg="mod">
          <ac:chgData name="Tong, Xiaoran (NIH/NIEHS) [F]" userId="888a7c56-a406-4363-a59f-54b43044321d" providerId="ADAL" clId="{E77C65BA-BD71-4A0A-A474-1F483FB8E76F}" dt="2022-05-13T06:45:59.595" v="5537" actId="27803"/>
          <ac:spMkLst>
            <pc:docMk/>
            <pc:sldMk cId="1712223383" sldId="267"/>
            <ac:spMk id="397" creationId="{F6D5358E-8B5D-4A98-8669-A4E5A7E3884C}"/>
          </ac:spMkLst>
        </pc:spChg>
        <pc:spChg chg="mod">
          <ac:chgData name="Tong, Xiaoran (NIH/NIEHS) [F]" userId="888a7c56-a406-4363-a59f-54b43044321d" providerId="ADAL" clId="{E77C65BA-BD71-4A0A-A474-1F483FB8E76F}" dt="2022-05-13T06:45:59.595" v="5537" actId="27803"/>
          <ac:spMkLst>
            <pc:docMk/>
            <pc:sldMk cId="1712223383" sldId="267"/>
            <ac:spMk id="398" creationId="{FCAAD70D-1DF8-4804-BA1E-E8DD3C2C55C3}"/>
          </ac:spMkLst>
        </pc:spChg>
        <pc:spChg chg="mod">
          <ac:chgData name="Tong, Xiaoran (NIH/NIEHS) [F]" userId="888a7c56-a406-4363-a59f-54b43044321d" providerId="ADAL" clId="{E77C65BA-BD71-4A0A-A474-1F483FB8E76F}" dt="2022-05-13T06:45:59.595" v="5537" actId="27803"/>
          <ac:spMkLst>
            <pc:docMk/>
            <pc:sldMk cId="1712223383" sldId="267"/>
            <ac:spMk id="399" creationId="{978F0684-E626-44D2-8992-5785067BFFA7}"/>
          </ac:spMkLst>
        </pc:spChg>
        <pc:spChg chg="mod">
          <ac:chgData name="Tong, Xiaoran (NIH/NIEHS) [F]" userId="888a7c56-a406-4363-a59f-54b43044321d" providerId="ADAL" clId="{E77C65BA-BD71-4A0A-A474-1F483FB8E76F}" dt="2022-05-13T06:45:59.595" v="5537" actId="27803"/>
          <ac:spMkLst>
            <pc:docMk/>
            <pc:sldMk cId="1712223383" sldId="267"/>
            <ac:spMk id="400" creationId="{B60FF007-B480-481F-A0DA-EAD7D0CA7C90}"/>
          </ac:spMkLst>
        </pc:spChg>
        <pc:spChg chg="mod">
          <ac:chgData name="Tong, Xiaoran (NIH/NIEHS) [F]" userId="888a7c56-a406-4363-a59f-54b43044321d" providerId="ADAL" clId="{E77C65BA-BD71-4A0A-A474-1F483FB8E76F}" dt="2022-05-13T06:45:59.595" v="5537" actId="27803"/>
          <ac:spMkLst>
            <pc:docMk/>
            <pc:sldMk cId="1712223383" sldId="267"/>
            <ac:spMk id="401" creationId="{E5785E8B-C104-4A55-BC5E-8C9BD943333B}"/>
          </ac:spMkLst>
        </pc:spChg>
        <pc:spChg chg="mod">
          <ac:chgData name="Tong, Xiaoran (NIH/NIEHS) [F]" userId="888a7c56-a406-4363-a59f-54b43044321d" providerId="ADAL" clId="{E77C65BA-BD71-4A0A-A474-1F483FB8E76F}" dt="2022-05-13T06:45:59.595" v="5537" actId="27803"/>
          <ac:spMkLst>
            <pc:docMk/>
            <pc:sldMk cId="1712223383" sldId="267"/>
            <ac:spMk id="402" creationId="{8E492691-A267-402E-9BDF-7FA3AAF1F082}"/>
          </ac:spMkLst>
        </pc:spChg>
        <pc:spChg chg="mod">
          <ac:chgData name="Tong, Xiaoran (NIH/NIEHS) [F]" userId="888a7c56-a406-4363-a59f-54b43044321d" providerId="ADAL" clId="{E77C65BA-BD71-4A0A-A474-1F483FB8E76F}" dt="2022-05-13T06:45:59.595" v="5537" actId="27803"/>
          <ac:spMkLst>
            <pc:docMk/>
            <pc:sldMk cId="1712223383" sldId="267"/>
            <ac:spMk id="403" creationId="{3D36AE99-5EA3-47D9-B802-7FF5632E3D75}"/>
          </ac:spMkLst>
        </pc:spChg>
        <pc:spChg chg="mod">
          <ac:chgData name="Tong, Xiaoran (NIH/NIEHS) [F]" userId="888a7c56-a406-4363-a59f-54b43044321d" providerId="ADAL" clId="{E77C65BA-BD71-4A0A-A474-1F483FB8E76F}" dt="2022-05-13T06:45:59.595" v="5537" actId="27803"/>
          <ac:spMkLst>
            <pc:docMk/>
            <pc:sldMk cId="1712223383" sldId="267"/>
            <ac:spMk id="404" creationId="{B462A79F-2DF4-4D21-8881-DD424FE21252}"/>
          </ac:spMkLst>
        </pc:spChg>
        <pc:spChg chg="mod">
          <ac:chgData name="Tong, Xiaoran (NIH/NIEHS) [F]" userId="888a7c56-a406-4363-a59f-54b43044321d" providerId="ADAL" clId="{E77C65BA-BD71-4A0A-A474-1F483FB8E76F}" dt="2022-05-13T06:45:59.595" v="5537" actId="27803"/>
          <ac:spMkLst>
            <pc:docMk/>
            <pc:sldMk cId="1712223383" sldId="267"/>
            <ac:spMk id="405" creationId="{95233043-1FA0-453A-B9F2-BEA873AC3553}"/>
          </ac:spMkLst>
        </pc:spChg>
        <pc:spChg chg="mod">
          <ac:chgData name="Tong, Xiaoran (NIH/NIEHS) [F]" userId="888a7c56-a406-4363-a59f-54b43044321d" providerId="ADAL" clId="{E77C65BA-BD71-4A0A-A474-1F483FB8E76F}" dt="2022-05-13T06:45:59.595" v="5537" actId="27803"/>
          <ac:spMkLst>
            <pc:docMk/>
            <pc:sldMk cId="1712223383" sldId="267"/>
            <ac:spMk id="406" creationId="{C9A0F955-B555-46F2-8436-EC74B9ED53A6}"/>
          </ac:spMkLst>
        </pc:spChg>
        <pc:spChg chg="mod">
          <ac:chgData name="Tong, Xiaoran (NIH/NIEHS) [F]" userId="888a7c56-a406-4363-a59f-54b43044321d" providerId="ADAL" clId="{E77C65BA-BD71-4A0A-A474-1F483FB8E76F}" dt="2022-05-13T06:45:59.595" v="5537" actId="27803"/>
          <ac:spMkLst>
            <pc:docMk/>
            <pc:sldMk cId="1712223383" sldId="267"/>
            <ac:spMk id="407" creationId="{4D96D9AF-DDD1-4038-8FC4-F3DCCA6200D5}"/>
          </ac:spMkLst>
        </pc:spChg>
        <pc:spChg chg="mod">
          <ac:chgData name="Tong, Xiaoran (NIH/NIEHS) [F]" userId="888a7c56-a406-4363-a59f-54b43044321d" providerId="ADAL" clId="{E77C65BA-BD71-4A0A-A474-1F483FB8E76F}" dt="2022-05-13T06:45:59.595" v="5537" actId="27803"/>
          <ac:spMkLst>
            <pc:docMk/>
            <pc:sldMk cId="1712223383" sldId="267"/>
            <ac:spMk id="408" creationId="{0CC71C95-A9F4-4E44-86D8-21B81A682B84}"/>
          </ac:spMkLst>
        </pc:spChg>
        <pc:spChg chg="mod">
          <ac:chgData name="Tong, Xiaoran (NIH/NIEHS) [F]" userId="888a7c56-a406-4363-a59f-54b43044321d" providerId="ADAL" clId="{E77C65BA-BD71-4A0A-A474-1F483FB8E76F}" dt="2022-05-13T06:45:59.595" v="5537" actId="27803"/>
          <ac:spMkLst>
            <pc:docMk/>
            <pc:sldMk cId="1712223383" sldId="267"/>
            <ac:spMk id="409" creationId="{1CDFA271-E807-40E4-B24D-9DA3A6B68B46}"/>
          </ac:spMkLst>
        </pc:spChg>
        <pc:spChg chg="mod">
          <ac:chgData name="Tong, Xiaoran (NIH/NIEHS) [F]" userId="888a7c56-a406-4363-a59f-54b43044321d" providerId="ADAL" clId="{E77C65BA-BD71-4A0A-A474-1F483FB8E76F}" dt="2022-05-13T06:45:59.595" v="5537" actId="27803"/>
          <ac:spMkLst>
            <pc:docMk/>
            <pc:sldMk cId="1712223383" sldId="267"/>
            <ac:spMk id="410" creationId="{49BF9E62-2CC7-4044-9451-0F43C35B0D4B}"/>
          </ac:spMkLst>
        </pc:spChg>
        <pc:spChg chg="mod">
          <ac:chgData name="Tong, Xiaoran (NIH/NIEHS) [F]" userId="888a7c56-a406-4363-a59f-54b43044321d" providerId="ADAL" clId="{E77C65BA-BD71-4A0A-A474-1F483FB8E76F}" dt="2022-05-13T06:45:59.595" v="5537" actId="27803"/>
          <ac:spMkLst>
            <pc:docMk/>
            <pc:sldMk cId="1712223383" sldId="267"/>
            <ac:spMk id="411" creationId="{3E7D6E2A-C6D8-4C3C-AFC2-E32AFE857BE9}"/>
          </ac:spMkLst>
        </pc:spChg>
        <pc:spChg chg="mod">
          <ac:chgData name="Tong, Xiaoran (NIH/NIEHS) [F]" userId="888a7c56-a406-4363-a59f-54b43044321d" providerId="ADAL" clId="{E77C65BA-BD71-4A0A-A474-1F483FB8E76F}" dt="2022-05-13T06:45:59.595" v="5537" actId="27803"/>
          <ac:spMkLst>
            <pc:docMk/>
            <pc:sldMk cId="1712223383" sldId="267"/>
            <ac:spMk id="412" creationId="{063A14DB-13EC-45AE-8B28-48FBC63D54F0}"/>
          </ac:spMkLst>
        </pc:spChg>
        <pc:spChg chg="mod">
          <ac:chgData name="Tong, Xiaoran (NIH/NIEHS) [F]" userId="888a7c56-a406-4363-a59f-54b43044321d" providerId="ADAL" clId="{E77C65BA-BD71-4A0A-A474-1F483FB8E76F}" dt="2022-05-13T06:45:59.595" v="5537" actId="27803"/>
          <ac:spMkLst>
            <pc:docMk/>
            <pc:sldMk cId="1712223383" sldId="267"/>
            <ac:spMk id="413" creationId="{1147C526-C942-4F96-BCAD-FB27DCB5B128}"/>
          </ac:spMkLst>
        </pc:spChg>
        <pc:spChg chg="mod">
          <ac:chgData name="Tong, Xiaoran (NIH/NIEHS) [F]" userId="888a7c56-a406-4363-a59f-54b43044321d" providerId="ADAL" clId="{E77C65BA-BD71-4A0A-A474-1F483FB8E76F}" dt="2022-05-13T06:45:59.595" v="5537" actId="27803"/>
          <ac:spMkLst>
            <pc:docMk/>
            <pc:sldMk cId="1712223383" sldId="267"/>
            <ac:spMk id="414" creationId="{6F259D19-8535-4BD0-9AE6-C82C0A5AAE30}"/>
          </ac:spMkLst>
        </pc:spChg>
        <pc:spChg chg="mod">
          <ac:chgData name="Tong, Xiaoran (NIH/NIEHS) [F]" userId="888a7c56-a406-4363-a59f-54b43044321d" providerId="ADAL" clId="{E77C65BA-BD71-4A0A-A474-1F483FB8E76F}" dt="2022-05-13T06:45:59.595" v="5537" actId="27803"/>
          <ac:spMkLst>
            <pc:docMk/>
            <pc:sldMk cId="1712223383" sldId="267"/>
            <ac:spMk id="415" creationId="{40E73FBF-F6F4-4142-9907-710BAA655753}"/>
          </ac:spMkLst>
        </pc:spChg>
        <pc:spChg chg="mod">
          <ac:chgData name="Tong, Xiaoran (NIH/NIEHS) [F]" userId="888a7c56-a406-4363-a59f-54b43044321d" providerId="ADAL" clId="{E77C65BA-BD71-4A0A-A474-1F483FB8E76F}" dt="2022-05-13T06:45:59.595" v="5537" actId="27803"/>
          <ac:spMkLst>
            <pc:docMk/>
            <pc:sldMk cId="1712223383" sldId="267"/>
            <ac:spMk id="416" creationId="{E2FCF993-FE28-4D41-BCD3-224AA1484633}"/>
          </ac:spMkLst>
        </pc:spChg>
        <pc:spChg chg="mod">
          <ac:chgData name="Tong, Xiaoran (NIH/NIEHS) [F]" userId="888a7c56-a406-4363-a59f-54b43044321d" providerId="ADAL" clId="{E77C65BA-BD71-4A0A-A474-1F483FB8E76F}" dt="2022-05-13T06:45:59.595" v="5537" actId="27803"/>
          <ac:spMkLst>
            <pc:docMk/>
            <pc:sldMk cId="1712223383" sldId="267"/>
            <ac:spMk id="417" creationId="{684490BA-E2B1-45F0-BB07-A072D005AB73}"/>
          </ac:spMkLst>
        </pc:spChg>
        <pc:spChg chg="mod">
          <ac:chgData name="Tong, Xiaoran (NIH/NIEHS) [F]" userId="888a7c56-a406-4363-a59f-54b43044321d" providerId="ADAL" clId="{E77C65BA-BD71-4A0A-A474-1F483FB8E76F}" dt="2022-05-13T06:45:59.595" v="5537" actId="27803"/>
          <ac:spMkLst>
            <pc:docMk/>
            <pc:sldMk cId="1712223383" sldId="267"/>
            <ac:spMk id="418" creationId="{62A06ABB-B280-440E-87FD-67C27DD43FBA}"/>
          </ac:spMkLst>
        </pc:spChg>
        <pc:spChg chg="mod">
          <ac:chgData name="Tong, Xiaoran (NIH/NIEHS) [F]" userId="888a7c56-a406-4363-a59f-54b43044321d" providerId="ADAL" clId="{E77C65BA-BD71-4A0A-A474-1F483FB8E76F}" dt="2022-05-13T06:45:59.595" v="5537" actId="27803"/>
          <ac:spMkLst>
            <pc:docMk/>
            <pc:sldMk cId="1712223383" sldId="267"/>
            <ac:spMk id="419" creationId="{1301D195-31CF-4FF2-8110-767D3E207FDE}"/>
          </ac:spMkLst>
        </pc:spChg>
        <pc:spChg chg="mod">
          <ac:chgData name="Tong, Xiaoran (NIH/NIEHS) [F]" userId="888a7c56-a406-4363-a59f-54b43044321d" providerId="ADAL" clId="{E77C65BA-BD71-4A0A-A474-1F483FB8E76F}" dt="2022-05-13T06:45:59.595" v="5537" actId="27803"/>
          <ac:spMkLst>
            <pc:docMk/>
            <pc:sldMk cId="1712223383" sldId="267"/>
            <ac:spMk id="420" creationId="{9F1B72B9-FDA3-4BF9-A868-AC9258B06382}"/>
          </ac:spMkLst>
        </pc:spChg>
        <pc:spChg chg="mod">
          <ac:chgData name="Tong, Xiaoran (NIH/NIEHS) [F]" userId="888a7c56-a406-4363-a59f-54b43044321d" providerId="ADAL" clId="{E77C65BA-BD71-4A0A-A474-1F483FB8E76F}" dt="2022-05-13T06:45:59.595" v="5537" actId="27803"/>
          <ac:spMkLst>
            <pc:docMk/>
            <pc:sldMk cId="1712223383" sldId="267"/>
            <ac:spMk id="421" creationId="{69F04B7A-7655-4B0C-9027-F1D31A6AE8C2}"/>
          </ac:spMkLst>
        </pc:spChg>
        <pc:spChg chg="mod">
          <ac:chgData name="Tong, Xiaoran (NIH/NIEHS) [F]" userId="888a7c56-a406-4363-a59f-54b43044321d" providerId="ADAL" clId="{E77C65BA-BD71-4A0A-A474-1F483FB8E76F}" dt="2022-05-13T06:45:59.595" v="5537" actId="27803"/>
          <ac:spMkLst>
            <pc:docMk/>
            <pc:sldMk cId="1712223383" sldId="267"/>
            <ac:spMk id="422" creationId="{026A30AF-8ACA-484A-9F3A-E51560DAF94A}"/>
          </ac:spMkLst>
        </pc:spChg>
        <pc:spChg chg="mod">
          <ac:chgData name="Tong, Xiaoran (NIH/NIEHS) [F]" userId="888a7c56-a406-4363-a59f-54b43044321d" providerId="ADAL" clId="{E77C65BA-BD71-4A0A-A474-1F483FB8E76F}" dt="2022-05-13T06:45:59.595" v="5537" actId="27803"/>
          <ac:spMkLst>
            <pc:docMk/>
            <pc:sldMk cId="1712223383" sldId="267"/>
            <ac:spMk id="423" creationId="{BD978A87-9D55-488F-8729-938F09A16EE8}"/>
          </ac:spMkLst>
        </pc:spChg>
        <pc:spChg chg="mod">
          <ac:chgData name="Tong, Xiaoran (NIH/NIEHS) [F]" userId="888a7c56-a406-4363-a59f-54b43044321d" providerId="ADAL" clId="{E77C65BA-BD71-4A0A-A474-1F483FB8E76F}" dt="2022-05-13T06:45:59.595" v="5537" actId="27803"/>
          <ac:spMkLst>
            <pc:docMk/>
            <pc:sldMk cId="1712223383" sldId="267"/>
            <ac:spMk id="424" creationId="{6357B495-C45F-46CD-A57B-03761208D74E}"/>
          </ac:spMkLst>
        </pc:spChg>
        <pc:spChg chg="mod">
          <ac:chgData name="Tong, Xiaoran (NIH/NIEHS) [F]" userId="888a7c56-a406-4363-a59f-54b43044321d" providerId="ADAL" clId="{E77C65BA-BD71-4A0A-A474-1F483FB8E76F}" dt="2022-05-13T06:45:59.595" v="5537" actId="27803"/>
          <ac:spMkLst>
            <pc:docMk/>
            <pc:sldMk cId="1712223383" sldId="267"/>
            <ac:spMk id="425" creationId="{511546E1-6A36-4A4D-B140-D5699DC5F40F}"/>
          </ac:spMkLst>
        </pc:spChg>
        <pc:spChg chg="mod">
          <ac:chgData name="Tong, Xiaoran (NIH/NIEHS) [F]" userId="888a7c56-a406-4363-a59f-54b43044321d" providerId="ADAL" clId="{E77C65BA-BD71-4A0A-A474-1F483FB8E76F}" dt="2022-05-13T06:45:59.595" v="5537" actId="27803"/>
          <ac:spMkLst>
            <pc:docMk/>
            <pc:sldMk cId="1712223383" sldId="267"/>
            <ac:spMk id="426" creationId="{0FE1FAFF-1D31-4B37-9750-EA96F49E7841}"/>
          </ac:spMkLst>
        </pc:spChg>
        <pc:spChg chg="mod">
          <ac:chgData name="Tong, Xiaoran (NIH/NIEHS) [F]" userId="888a7c56-a406-4363-a59f-54b43044321d" providerId="ADAL" clId="{E77C65BA-BD71-4A0A-A474-1F483FB8E76F}" dt="2022-05-13T06:45:59.595" v="5537" actId="27803"/>
          <ac:spMkLst>
            <pc:docMk/>
            <pc:sldMk cId="1712223383" sldId="267"/>
            <ac:spMk id="427" creationId="{6716EA04-C076-4BA2-8ADB-5743E4E338C2}"/>
          </ac:spMkLst>
        </pc:spChg>
        <pc:spChg chg="mod">
          <ac:chgData name="Tong, Xiaoran (NIH/NIEHS) [F]" userId="888a7c56-a406-4363-a59f-54b43044321d" providerId="ADAL" clId="{E77C65BA-BD71-4A0A-A474-1F483FB8E76F}" dt="2022-05-13T06:45:59.595" v="5537" actId="27803"/>
          <ac:spMkLst>
            <pc:docMk/>
            <pc:sldMk cId="1712223383" sldId="267"/>
            <ac:spMk id="428" creationId="{D2D7780B-D792-4E1F-BFAB-3FFB465A8503}"/>
          </ac:spMkLst>
        </pc:spChg>
        <pc:spChg chg="mod">
          <ac:chgData name="Tong, Xiaoran (NIH/NIEHS) [F]" userId="888a7c56-a406-4363-a59f-54b43044321d" providerId="ADAL" clId="{E77C65BA-BD71-4A0A-A474-1F483FB8E76F}" dt="2022-05-13T06:45:59.595" v="5537" actId="27803"/>
          <ac:spMkLst>
            <pc:docMk/>
            <pc:sldMk cId="1712223383" sldId="267"/>
            <ac:spMk id="429" creationId="{C1939718-8979-4B95-B72E-59037B1C935B}"/>
          </ac:spMkLst>
        </pc:spChg>
        <pc:spChg chg="mod">
          <ac:chgData name="Tong, Xiaoran (NIH/NIEHS) [F]" userId="888a7c56-a406-4363-a59f-54b43044321d" providerId="ADAL" clId="{E77C65BA-BD71-4A0A-A474-1F483FB8E76F}" dt="2022-05-13T06:45:59.595" v="5537" actId="27803"/>
          <ac:spMkLst>
            <pc:docMk/>
            <pc:sldMk cId="1712223383" sldId="267"/>
            <ac:spMk id="430" creationId="{E9AC0120-1B7D-40D8-AB9E-BB46967661AC}"/>
          </ac:spMkLst>
        </pc:spChg>
        <pc:spChg chg="mod">
          <ac:chgData name="Tong, Xiaoran (NIH/NIEHS) [F]" userId="888a7c56-a406-4363-a59f-54b43044321d" providerId="ADAL" clId="{E77C65BA-BD71-4A0A-A474-1F483FB8E76F}" dt="2022-05-13T06:45:59.595" v="5537" actId="27803"/>
          <ac:spMkLst>
            <pc:docMk/>
            <pc:sldMk cId="1712223383" sldId="267"/>
            <ac:spMk id="431" creationId="{B363BDFB-9840-4C62-B1A8-75F6E9FD9CD6}"/>
          </ac:spMkLst>
        </pc:spChg>
        <pc:spChg chg="mod">
          <ac:chgData name="Tong, Xiaoran (NIH/NIEHS) [F]" userId="888a7c56-a406-4363-a59f-54b43044321d" providerId="ADAL" clId="{E77C65BA-BD71-4A0A-A474-1F483FB8E76F}" dt="2022-05-13T06:45:59.595" v="5537" actId="27803"/>
          <ac:spMkLst>
            <pc:docMk/>
            <pc:sldMk cId="1712223383" sldId="267"/>
            <ac:spMk id="432" creationId="{42F5480F-9204-46FD-8351-B01066632D3D}"/>
          </ac:spMkLst>
        </pc:spChg>
        <pc:spChg chg="mod">
          <ac:chgData name="Tong, Xiaoran (NIH/NIEHS) [F]" userId="888a7c56-a406-4363-a59f-54b43044321d" providerId="ADAL" clId="{E77C65BA-BD71-4A0A-A474-1F483FB8E76F}" dt="2022-05-13T06:45:59.595" v="5537" actId="27803"/>
          <ac:spMkLst>
            <pc:docMk/>
            <pc:sldMk cId="1712223383" sldId="267"/>
            <ac:spMk id="433" creationId="{99252C26-2700-46C9-8336-EA28DCFCC252}"/>
          </ac:spMkLst>
        </pc:spChg>
        <pc:spChg chg="mod">
          <ac:chgData name="Tong, Xiaoran (NIH/NIEHS) [F]" userId="888a7c56-a406-4363-a59f-54b43044321d" providerId="ADAL" clId="{E77C65BA-BD71-4A0A-A474-1F483FB8E76F}" dt="2022-05-13T06:45:59.595" v="5537" actId="27803"/>
          <ac:spMkLst>
            <pc:docMk/>
            <pc:sldMk cId="1712223383" sldId="267"/>
            <ac:spMk id="434" creationId="{B4623F99-297C-498E-9D30-5227998A1755}"/>
          </ac:spMkLst>
        </pc:spChg>
        <pc:spChg chg="mod">
          <ac:chgData name="Tong, Xiaoran (NIH/NIEHS) [F]" userId="888a7c56-a406-4363-a59f-54b43044321d" providerId="ADAL" clId="{E77C65BA-BD71-4A0A-A474-1F483FB8E76F}" dt="2022-05-13T06:45:59.595" v="5537" actId="27803"/>
          <ac:spMkLst>
            <pc:docMk/>
            <pc:sldMk cId="1712223383" sldId="267"/>
            <ac:spMk id="435" creationId="{38AF92B8-4A74-41A6-A6CE-99BEB1E5134C}"/>
          </ac:spMkLst>
        </pc:spChg>
        <pc:spChg chg="mod">
          <ac:chgData name="Tong, Xiaoran (NIH/NIEHS) [F]" userId="888a7c56-a406-4363-a59f-54b43044321d" providerId="ADAL" clId="{E77C65BA-BD71-4A0A-A474-1F483FB8E76F}" dt="2022-05-13T06:45:59.595" v="5537" actId="27803"/>
          <ac:spMkLst>
            <pc:docMk/>
            <pc:sldMk cId="1712223383" sldId="267"/>
            <ac:spMk id="436" creationId="{23A58AA5-3515-4ADC-9970-C43B5C812C87}"/>
          </ac:spMkLst>
        </pc:spChg>
        <pc:spChg chg="mod">
          <ac:chgData name="Tong, Xiaoran (NIH/NIEHS) [F]" userId="888a7c56-a406-4363-a59f-54b43044321d" providerId="ADAL" clId="{E77C65BA-BD71-4A0A-A474-1F483FB8E76F}" dt="2022-05-13T06:45:59.595" v="5537" actId="27803"/>
          <ac:spMkLst>
            <pc:docMk/>
            <pc:sldMk cId="1712223383" sldId="267"/>
            <ac:spMk id="437" creationId="{FE014185-7C10-48A6-A4D8-FA11F751375F}"/>
          </ac:spMkLst>
        </pc:spChg>
        <pc:spChg chg="mod">
          <ac:chgData name="Tong, Xiaoran (NIH/NIEHS) [F]" userId="888a7c56-a406-4363-a59f-54b43044321d" providerId="ADAL" clId="{E77C65BA-BD71-4A0A-A474-1F483FB8E76F}" dt="2022-05-13T06:45:59.595" v="5537" actId="27803"/>
          <ac:spMkLst>
            <pc:docMk/>
            <pc:sldMk cId="1712223383" sldId="267"/>
            <ac:spMk id="438" creationId="{C4C73DAF-1C88-4734-B9BC-17F65934F640}"/>
          </ac:spMkLst>
        </pc:spChg>
        <pc:spChg chg="mod">
          <ac:chgData name="Tong, Xiaoran (NIH/NIEHS) [F]" userId="888a7c56-a406-4363-a59f-54b43044321d" providerId="ADAL" clId="{E77C65BA-BD71-4A0A-A474-1F483FB8E76F}" dt="2022-05-13T06:45:59.595" v="5537" actId="27803"/>
          <ac:spMkLst>
            <pc:docMk/>
            <pc:sldMk cId="1712223383" sldId="267"/>
            <ac:spMk id="439" creationId="{A9477542-9CE8-4F18-A9D2-E317F3618837}"/>
          </ac:spMkLst>
        </pc:spChg>
        <pc:spChg chg="mod">
          <ac:chgData name="Tong, Xiaoran (NIH/NIEHS) [F]" userId="888a7c56-a406-4363-a59f-54b43044321d" providerId="ADAL" clId="{E77C65BA-BD71-4A0A-A474-1F483FB8E76F}" dt="2022-05-13T06:45:59.595" v="5537" actId="27803"/>
          <ac:spMkLst>
            <pc:docMk/>
            <pc:sldMk cId="1712223383" sldId="267"/>
            <ac:spMk id="440" creationId="{6E67625B-D4D3-4ED8-87D4-AF4510841DB4}"/>
          </ac:spMkLst>
        </pc:spChg>
        <pc:spChg chg="mod">
          <ac:chgData name="Tong, Xiaoran (NIH/NIEHS) [F]" userId="888a7c56-a406-4363-a59f-54b43044321d" providerId="ADAL" clId="{E77C65BA-BD71-4A0A-A474-1F483FB8E76F}" dt="2022-05-13T06:45:59.595" v="5537" actId="27803"/>
          <ac:spMkLst>
            <pc:docMk/>
            <pc:sldMk cId="1712223383" sldId="267"/>
            <ac:spMk id="441" creationId="{10EE575C-0CA2-457A-91BB-BC5F8671A26E}"/>
          </ac:spMkLst>
        </pc:spChg>
        <pc:spChg chg="mod">
          <ac:chgData name="Tong, Xiaoran (NIH/NIEHS) [F]" userId="888a7c56-a406-4363-a59f-54b43044321d" providerId="ADAL" clId="{E77C65BA-BD71-4A0A-A474-1F483FB8E76F}" dt="2022-05-13T06:45:59.595" v="5537" actId="27803"/>
          <ac:spMkLst>
            <pc:docMk/>
            <pc:sldMk cId="1712223383" sldId="267"/>
            <ac:spMk id="442" creationId="{7992A5C9-3F60-4774-9B93-AD7B9AC2009F}"/>
          </ac:spMkLst>
        </pc:spChg>
        <pc:spChg chg="mod">
          <ac:chgData name="Tong, Xiaoran (NIH/NIEHS) [F]" userId="888a7c56-a406-4363-a59f-54b43044321d" providerId="ADAL" clId="{E77C65BA-BD71-4A0A-A474-1F483FB8E76F}" dt="2022-05-13T06:45:59.595" v="5537" actId="27803"/>
          <ac:spMkLst>
            <pc:docMk/>
            <pc:sldMk cId="1712223383" sldId="267"/>
            <ac:spMk id="443" creationId="{5CF1E17A-E3FC-4714-8CD1-19162BF31BDD}"/>
          </ac:spMkLst>
        </pc:spChg>
        <pc:spChg chg="mod">
          <ac:chgData name="Tong, Xiaoran (NIH/NIEHS) [F]" userId="888a7c56-a406-4363-a59f-54b43044321d" providerId="ADAL" clId="{E77C65BA-BD71-4A0A-A474-1F483FB8E76F}" dt="2022-05-13T06:45:59.595" v="5537" actId="27803"/>
          <ac:spMkLst>
            <pc:docMk/>
            <pc:sldMk cId="1712223383" sldId="267"/>
            <ac:spMk id="444" creationId="{D558EECD-983B-462D-B73E-1C9C1CE2CC62}"/>
          </ac:spMkLst>
        </pc:spChg>
        <pc:spChg chg="mod">
          <ac:chgData name="Tong, Xiaoran (NIH/NIEHS) [F]" userId="888a7c56-a406-4363-a59f-54b43044321d" providerId="ADAL" clId="{E77C65BA-BD71-4A0A-A474-1F483FB8E76F}" dt="2022-05-13T06:45:59.595" v="5537" actId="27803"/>
          <ac:spMkLst>
            <pc:docMk/>
            <pc:sldMk cId="1712223383" sldId="267"/>
            <ac:spMk id="445" creationId="{E516C8E5-6ED7-496D-A546-B653DE8A5C03}"/>
          </ac:spMkLst>
        </pc:spChg>
        <pc:spChg chg="mod">
          <ac:chgData name="Tong, Xiaoran (NIH/NIEHS) [F]" userId="888a7c56-a406-4363-a59f-54b43044321d" providerId="ADAL" clId="{E77C65BA-BD71-4A0A-A474-1F483FB8E76F}" dt="2022-05-13T06:45:59.595" v="5537" actId="27803"/>
          <ac:spMkLst>
            <pc:docMk/>
            <pc:sldMk cId="1712223383" sldId="267"/>
            <ac:spMk id="446" creationId="{F743D0A9-2B96-4B34-ADA1-C669993AF102}"/>
          </ac:spMkLst>
        </pc:spChg>
        <pc:spChg chg="mod">
          <ac:chgData name="Tong, Xiaoran (NIH/NIEHS) [F]" userId="888a7c56-a406-4363-a59f-54b43044321d" providerId="ADAL" clId="{E77C65BA-BD71-4A0A-A474-1F483FB8E76F}" dt="2022-05-13T06:45:59.595" v="5537" actId="27803"/>
          <ac:spMkLst>
            <pc:docMk/>
            <pc:sldMk cId="1712223383" sldId="267"/>
            <ac:spMk id="447" creationId="{3FE85F52-47F1-4CE6-BDA2-EF9FC8D812E4}"/>
          </ac:spMkLst>
        </pc:spChg>
        <pc:spChg chg="mod">
          <ac:chgData name="Tong, Xiaoran (NIH/NIEHS) [F]" userId="888a7c56-a406-4363-a59f-54b43044321d" providerId="ADAL" clId="{E77C65BA-BD71-4A0A-A474-1F483FB8E76F}" dt="2022-05-13T06:45:59.595" v="5537" actId="27803"/>
          <ac:spMkLst>
            <pc:docMk/>
            <pc:sldMk cId="1712223383" sldId="267"/>
            <ac:spMk id="448" creationId="{0F4D763B-E52B-43E1-B00A-56AECED2EEB1}"/>
          </ac:spMkLst>
        </pc:spChg>
        <pc:spChg chg="mod">
          <ac:chgData name="Tong, Xiaoran (NIH/NIEHS) [F]" userId="888a7c56-a406-4363-a59f-54b43044321d" providerId="ADAL" clId="{E77C65BA-BD71-4A0A-A474-1F483FB8E76F}" dt="2022-05-13T06:45:59.595" v="5537" actId="27803"/>
          <ac:spMkLst>
            <pc:docMk/>
            <pc:sldMk cId="1712223383" sldId="267"/>
            <ac:spMk id="449" creationId="{BE230D29-3A37-41CC-8E26-EF0CEFDAEFD3}"/>
          </ac:spMkLst>
        </pc:spChg>
        <pc:spChg chg="mod">
          <ac:chgData name="Tong, Xiaoran (NIH/NIEHS) [F]" userId="888a7c56-a406-4363-a59f-54b43044321d" providerId="ADAL" clId="{E77C65BA-BD71-4A0A-A474-1F483FB8E76F}" dt="2022-05-13T06:45:59.595" v="5537" actId="27803"/>
          <ac:spMkLst>
            <pc:docMk/>
            <pc:sldMk cId="1712223383" sldId="267"/>
            <ac:spMk id="450" creationId="{580B3AAD-7737-4284-A8E6-08F4BADBD5C9}"/>
          </ac:spMkLst>
        </pc:spChg>
        <pc:spChg chg="mod">
          <ac:chgData name="Tong, Xiaoran (NIH/NIEHS) [F]" userId="888a7c56-a406-4363-a59f-54b43044321d" providerId="ADAL" clId="{E77C65BA-BD71-4A0A-A474-1F483FB8E76F}" dt="2022-05-13T06:45:59.595" v="5537" actId="27803"/>
          <ac:spMkLst>
            <pc:docMk/>
            <pc:sldMk cId="1712223383" sldId="267"/>
            <ac:spMk id="451" creationId="{41EEC27F-51F2-456C-9C56-B33FDE9A3943}"/>
          </ac:spMkLst>
        </pc:spChg>
        <pc:spChg chg="mod">
          <ac:chgData name="Tong, Xiaoran (NIH/NIEHS) [F]" userId="888a7c56-a406-4363-a59f-54b43044321d" providerId="ADAL" clId="{E77C65BA-BD71-4A0A-A474-1F483FB8E76F}" dt="2022-05-13T06:45:59.595" v="5537" actId="27803"/>
          <ac:spMkLst>
            <pc:docMk/>
            <pc:sldMk cId="1712223383" sldId="267"/>
            <ac:spMk id="452" creationId="{2104E8F6-32D7-4CE7-A790-C6E79523668B}"/>
          </ac:spMkLst>
        </pc:spChg>
        <pc:spChg chg="mod">
          <ac:chgData name="Tong, Xiaoran (NIH/NIEHS) [F]" userId="888a7c56-a406-4363-a59f-54b43044321d" providerId="ADAL" clId="{E77C65BA-BD71-4A0A-A474-1F483FB8E76F}" dt="2022-05-13T06:45:59.595" v="5537" actId="27803"/>
          <ac:spMkLst>
            <pc:docMk/>
            <pc:sldMk cId="1712223383" sldId="267"/>
            <ac:spMk id="453" creationId="{164B0FCA-4E56-49D8-8EA5-799A4608ED17}"/>
          </ac:spMkLst>
        </pc:spChg>
        <pc:spChg chg="mod">
          <ac:chgData name="Tong, Xiaoran (NIH/NIEHS) [F]" userId="888a7c56-a406-4363-a59f-54b43044321d" providerId="ADAL" clId="{E77C65BA-BD71-4A0A-A474-1F483FB8E76F}" dt="2022-05-13T06:45:59.595" v="5537" actId="27803"/>
          <ac:spMkLst>
            <pc:docMk/>
            <pc:sldMk cId="1712223383" sldId="267"/>
            <ac:spMk id="454" creationId="{11043A0F-666E-4200-9A24-22579BE61BF6}"/>
          </ac:spMkLst>
        </pc:spChg>
        <pc:spChg chg="mod">
          <ac:chgData name="Tong, Xiaoran (NIH/NIEHS) [F]" userId="888a7c56-a406-4363-a59f-54b43044321d" providerId="ADAL" clId="{E77C65BA-BD71-4A0A-A474-1F483FB8E76F}" dt="2022-05-13T06:45:59.595" v="5537" actId="27803"/>
          <ac:spMkLst>
            <pc:docMk/>
            <pc:sldMk cId="1712223383" sldId="267"/>
            <ac:spMk id="455" creationId="{B61E7802-F334-41FC-B8AA-33C2B66B65F7}"/>
          </ac:spMkLst>
        </pc:spChg>
        <pc:spChg chg="mod">
          <ac:chgData name="Tong, Xiaoran (NIH/NIEHS) [F]" userId="888a7c56-a406-4363-a59f-54b43044321d" providerId="ADAL" clId="{E77C65BA-BD71-4A0A-A474-1F483FB8E76F}" dt="2022-05-13T06:45:59.595" v="5537" actId="27803"/>
          <ac:spMkLst>
            <pc:docMk/>
            <pc:sldMk cId="1712223383" sldId="267"/>
            <ac:spMk id="456" creationId="{8D138625-1408-40E6-9A60-74A3328451DD}"/>
          </ac:spMkLst>
        </pc:spChg>
        <pc:spChg chg="mod">
          <ac:chgData name="Tong, Xiaoran (NIH/NIEHS) [F]" userId="888a7c56-a406-4363-a59f-54b43044321d" providerId="ADAL" clId="{E77C65BA-BD71-4A0A-A474-1F483FB8E76F}" dt="2022-05-13T06:45:59.595" v="5537" actId="27803"/>
          <ac:spMkLst>
            <pc:docMk/>
            <pc:sldMk cId="1712223383" sldId="267"/>
            <ac:spMk id="457" creationId="{CA9BBC73-DC82-464A-A22B-9ED8A0933C2A}"/>
          </ac:spMkLst>
        </pc:spChg>
        <pc:spChg chg="mod">
          <ac:chgData name="Tong, Xiaoran (NIH/NIEHS) [F]" userId="888a7c56-a406-4363-a59f-54b43044321d" providerId="ADAL" clId="{E77C65BA-BD71-4A0A-A474-1F483FB8E76F}" dt="2022-05-13T06:45:59.595" v="5537" actId="27803"/>
          <ac:spMkLst>
            <pc:docMk/>
            <pc:sldMk cId="1712223383" sldId="267"/>
            <ac:spMk id="458" creationId="{90B10255-BBB8-44EE-933C-0785E986ED52}"/>
          </ac:spMkLst>
        </pc:spChg>
        <pc:spChg chg="mod">
          <ac:chgData name="Tong, Xiaoran (NIH/NIEHS) [F]" userId="888a7c56-a406-4363-a59f-54b43044321d" providerId="ADAL" clId="{E77C65BA-BD71-4A0A-A474-1F483FB8E76F}" dt="2022-05-13T06:45:59.595" v="5537" actId="27803"/>
          <ac:spMkLst>
            <pc:docMk/>
            <pc:sldMk cId="1712223383" sldId="267"/>
            <ac:spMk id="459" creationId="{AA87C658-4B90-4ECC-A361-0A71AD35B16D}"/>
          </ac:spMkLst>
        </pc:spChg>
        <pc:spChg chg="mod">
          <ac:chgData name="Tong, Xiaoran (NIH/NIEHS) [F]" userId="888a7c56-a406-4363-a59f-54b43044321d" providerId="ADAL" clId="{E77C65BA-BD71-4A0A-A474-1F483FB8E76F}" dt="2022-05-13T06:45:59.595" v="5537" actId="27803"/>
          <ac:spMkLst>
            <pc:docMk/>
            <pc:sldMk cId="1712223383" sldId="267"/>
            <ac:spMk id="460" creationId="{9609FBE9-8EB4-4D14-BFD7-C20FA2AA4057}"/>
          </ac:spMkLst>
        </pc:spChg>
        <pc:spChg chg="mod">
          <ac:chgData name="Tong, Xiaoran (NIH/NIEHS) [F]" userId="888a7c56-a406-4363-a59f-54b43044321d" providerId="ADAL" clId="{E77C65BA-BD71-4A0A-A474-1F483FB8E76F}" dt="2022-05-13T06:45:59.595" v="5537" actId="27803"/>
          <ac:spMkLst>
            <pc:docMk/>
            <pc:sldMk cId="1712223383" sldId="267"/>
            <ac:spMk id="461" creationId="{0F7E4A84-1ED6-479C-A1AF-5B5C3A1A2718}"/>
          </ac:spMkLst>
        </pc:spChg>
        <pc:spChg chg="mod">
          <ac:chgData name="Tong, Xiaoran (NIH/NIEHS) [F]" userId="888a7c56-a406-4363-a59f-54b43044321d" providerId="ADAL" clId="{E77C65BA-BD71-4A0A-A474-1F483FB8E76F}" dt="2022-05-13T06:45:59.595" v="5537" actId="27803"/>
          <ac:spMkLst>
            <pc:docMk/>
            <pc:sldMk cId="1712223383" sldId="267"/>
            <ac:spMk id="462" creationId="{5AF1E27B-E063-4FA3-AB77-29DEB2C7EBFF}"/>
          </ac:spMkLst>
        </pc:spChg>
        <pc:spChg chg="mod">
          <ac:chgData name="Tong, Xiaoran (NIH/NIEHS) [F]" userId="888a7c56-a406-4363-a59f-54b43044321d" providerId="ADAL" clId="{E77C65BA-BD71-4A0A-A474-1F483FB8E76F}" dt="2022-05-13T06:45:59.595" v="5537" actId="27803"/>
          <ac:spMkLst>
            <pc:docMk/>
            <pc:sldMk cId="1712223383" sldId="267"/>
            <ac:spMk id="463" creationId="{A6A90189-B1F7-4EA9-B398-A1405B980827}"/>
          </ac:spMkLst>
        </pc:spChg>
        <pc:spChg chg="mod">
          <ac:chgData name="Tong, Xiaoran (NIH/NIEHS) [F]" userId="888a7c56-a406-4363-a59f-54b43044321d" providerId="ADAL" clId="{E77C65BA-BD71-4A0A-A474-1F483FB8E76F}" dt="2022-05-13T06:45:59.595" v="5537" actId="27803"/>
          <ac:spMkLst>
            <pc:docMk/>
            <pc:sldMk cId="1712223383" sldId="267"/>
            <ac:spMk id="464" creationId="{25F83FF1-AD57-4169-B2B8-A35E54BC1AA7}"/>
          </ac:spMkLst>
        </pc:spChg>
        <pc:spChg chg="mod">
          <ac:chgData name="Tong, Xiaoran (NIH/NIEHS) [F]" userId="888a7c56-a406-4363-a59f-54b43044321d" providerId="ADAL" clId="{E77C65BA-BD71-4A0A-A474-1F483FB8E76F}" dt="2022-05-13T06:45:59.595" v="5537" actId="27803"/>
          <ac:spMkLst>
            <pc:docMk/>
            <pc:sldMk cId="1712223383" sldId="267"/>
            <ac:spMk id="465" creationId="{8ED554F4-A7B3-47DE-936C-6650BAD1FFB6}"/>
          </ac:spMkLst>
        </pc:spChg>
        <pc:spChg chg="mod">
          <ac:chgData name="Tong, Xiaoran (NIH/NIEHS) [F]" userId="888a7c56-a406-4363-a59f-54b43044321d" providerId="ADAL" clId="{E77C65BA-BD71-4A0A-A474-1F483FB8E76F}" dt="2022-05-13T06:45:59.595" v="5537" actId="27803"/>
          <ac:spMkLst>
            <pc:docMk/>
            <pc:sldMk cId="1712223383" sldId="267"/>
            <ac:spMk id="466" creationId="{B25E08D1-4EDE-4937-B8E2-3E4399AB1F5C}"/>
          </ac:spMkLst>
        </pc:spChg>
        <pc:spChg chg="mod">
          <ac:chgData name="Tong, Xiaoran (NIH/NIEHS) [F]" userId="888a7c56-a406-4363-a59f-54b43044321d" providerId="ADAL" clId="{E77C65BA-BD71-4A0A-A474-1F483FB8E76F}" dt="2022-05-13T06:45:59.595" v="5537" actId="27803"/>
          <ac:spMkLst>
            <pc:docMk/>
            <pc:sldMk cId="1712223383" sldId="267"/>
            <ac:spMk id="467" creationId="{40D1D44E-9CC1-423E-A87E-D7BDC060A4F8}"/>
          </ac:spMkLst>
        </pc:spChg>
        <pc:spChg chg="mod">
          <ac:chgData name="Tong, Xiaoran (NIH/NIEHS) [F]" userId="888a7c56-a406-4363-a59f-54b43044321d" providerId="ADAL" clId="{E77C65BA-BD71-4A0A-A474-1F483FB8E76F}" dt="2022-05-13T06:45:59.595" v="5537" actId="27803"/>
          <ac:spMkLst>
            <pc:docMk/>
            <pc:sldMk cId="1712223383" sldId="267"/>
            <ac:spMk id="468" creationId="{E697667E-9850-4B16-867F-6F2B5FE198D1}"/>
          </ac:spMkLst>
        </pc:spChg>
        <pc:spChg chg="mod">
          <ac:chgData name="Tong, Xiaoran (NIH/NIEHS) [F]" userId="888a7c56-a406-4363-a59f-54b43044321d" providerId="ADAL" clId="{E77C65BA-BD71-4A0A-A474-1F483FB8E76F}" dt="2022-05-13T06:45:59.595" v="5537" actId="27803"/>
          <ac:spMkLst>
            <pc:docMk/>
            <pc:sldMk cId="1712223383" sldId="267"/>
            <ac:spMk id="469" creationId="{3293C60B-E397-4144-BDD2-57BABB3E586E}"/>
          </ac:spMkLst>
        </pc:spChg>
        <pc:spChg chg="mod">
          <ac:chgData name="Tong, Xiaoran (NIH/NIEHS) [F]" userId="888a7c56-a406-4363-a59f-54b43044321d" providerId="ADAL" clId="{E77C65BA-BD71-4A0A-A474-1F483FB8E76F}" dt="2022-05-13T06:45:59.595" v="5537" actId="27803"/>
          <ac:spMkLst>
            <pc:docMk/>
            <pc:sldMk cId="1712223383" sldId="267"/>
            <ac:spMk id="470" creationId="{0BCA2990-25D0-4905-8CA9-67C9A4BAB60B}"/>
          </ac:spMkLst>
        </pc:spChg>
        <pc:spChg chg="mod">
          <ac:chgData name="Tong, Xiaoran (NIH/NIEHS) [F]" userId="888a7c56-a406-4363-a59f-54b43044321d" providerId="ADAL" clId="{E77C65BA-BD71-4A0A-A474-1F483FB8E76F}" dt="2022-05-13T06:45:59.595" v="5537" actId="27803"/>
          <ac:spMkLst>
            <pc:docMk/>
            <pc:sldMk cId="1712223383" sldId="267"/>
            <ac:spMk id="471" creationId="{4A4C3695-5D6D-4949-811A-59B0FA03C6D9}"/>
          </ac:spMkLst>
        </pc:spChg>
        <pc:spChg chg="mod">
          <ac:chgData name="Tong, Xiaoran (NIH/NIEHS) [F]" userId="888a7c56-a406-4363-a59f-54b43044321d" providerId="ADAL" clId="{E77C65BA-BD71-4A0A-A474-1F483FB8E76F}" dt="2022-05-13T06:45:59.595" v="5537" actId="27803"/>
          <ac:spMkLst>
            <pc:docMk/>
            <pc:sldMk cId="1712223383" sldId="267"/>
            <ac:spMk id="472" creationId="{94509C64-DDC5-4758-9F6B-C2608F2EC40D}"/>
          </ac:spMkLst>
        </pc:spChg>
        <pc:spChg chg="mod">
          <ac:chgData name="Tong, Xiaoran (NIH/NIEHS) [F]" userId="888a7c56-a406-4363-a59f-54b43044321d" providerId="ADAL" clId="{E77C65BA-BD71-4A0A-A474-1F483FB8E76F}" dt="2022-05-13T06:45:59.595" v="5537" actId="27803"/>
          <ac:spMkLst>
            <pc:docMk/>
            <pc:sldMk cId="1712223383" sldId="267"/>
            <ac:spMk id="473" creationId="{BF80FB42-1B09-428F-9CED-B4DEAA1C4210}"/>
          </ac:spMkLst>
        </pc:spChg>
        <pc:spChg chg="mod">
          <ac:chgData name="Tong, Xiaoran (NIH/NIEHS) [F]" userId="888a7c56-a406-4363-a59f-54b43044321d" providerId="ADAL" clId="{E77C65BA-BD71-4A0A-A474-1F483FB8E76F}" dt="2022-05-13T06:45:59.595" v="5537" actId="27803"/>
          <ac:spMkLst>
            <pc:docMk/>
            <pc:sldMk cId="1712223383" sldId="267"/>
            <ac:spMk id="474" creationId="{03D4A101-00CC-4784-A672-10F38E1DB426}"/>
          </ac:spMkLst>
        </pc:spChg>
        <pc:spChg chg="mod">
          <ac:chgData name="Tong, Xiaoran (NIH/NIEHS) [F]" userId="888a7c56-a406-4363-a59f-54b43044321d" providerId="ADAL" clId="{E77C65BA-BD71-4A0A-A474-1F483FB8E76F}" dt="2022-05-13T06:45:59.595" v="5537" actId="27803"/>
          <ac:spMkLst>
            <pc:docMk/>
            <pc:sldMk cId="1712223383" sldId="267"/>
            <ac:spMk id="475" creationId="{2817ED0E-5CAC-40C3-B88F-FC8BF4CABB7E}"/>
          </ac:spMkLst>
        </pc:spChg>
        <pc:spChg chg="mod">
          <ac:chgData name="Tong, Xiaoran (NIH/NIEHS) [F]" userId="888a7c56-a406-4363-a59f-54b43044321d" providerId="ADAL" clId="{E77C65BA-BD71-4A0A-A474-1F483FB8E76F}" dt="2022-05-13T06:45:59.595" v="5537" actId="27803"/>
          <ac:spMkLst>
            <pc:docMk/>
            <pc:sldMk cId="1712223383" sldId="267"/>
            <ac:spMk id="476" creationId="{0EE11144-15A4-4195-AE3B-8FC50B14BD87}"/>
          </ac:spMkLst>
        </pc:spChg>
        <pc:spChg chg="mod">
          <ac:chgData name="Tong, Xiaoran (NIH/NIEHS) [F]" userId="888a7c56-a406-4363-a59f-54b43044321d" providerId="ADAL" clId="{E77C65BA-BD71-4A0A-A474-1F483FB8E76F}" dt="2022-05-13T06:45:59.595" v="5537" actId="27803"/>
          <ac:spMkLst>
            <pc:docMk/>
            <pc:sldMk cId="1712223383" sldId="267"/>
            <ac:spMk id="477" creationId="{6C444F8C-EC40-485A-A793-EDEE29FFC41B}"/>
          </ac:spMkLst>
        </pc:spChg>
        <pc:spChg chg="mod">
          <ac:chgData name="Tong, Xiaoran (NIH/NIEHS) [F]" userId="888a7c56-a406-4363-a59f-54b43044321d" providerId="ADAL" clId="{E77C65BA-BD71-4A0A-A474-1F483FB8E76F}" dt="2022-05-13T06:45:59.595" v="5537" actId="27803"/>
          <ac:spMkLst>
            <pc:docMk/>
            <pc:sldMk cId="1712223383" sldId="267"/>
            <ac:spMk id="478" creationId="{429EBA41-4707-42F6-A33D-62E5CB9E0ED2}"/>
          </ac:spMkLst>
        </pc:spChg>
        <pc:spChg chg="mod">
          <ac:chgData name="Tong, Xiaoran (NIH/NIEHS) [F]" userId="888a7c56-a406-4363-a59f-54b43044321d" providerId="ADAL" clId="{E77C65BA-BD71-4A0A-A474-1F483FB8E76F}" dt="2022-05-13T06:45:59.595" v="5537" actId="27803"/>
          <ac:spMkLst>
            <pc:docMk/>
            <pc:sldMk cId="1712223383" sldId="267"/>
            <ac:spMk id="479" creationId="{7AA12F41-0CBD-4403-942C-A938F20D4EF1}"/>
          </ac:spMkLst>
        </pc:spChg>
        <pc:spChg chg="mod">
          <ac:chgData name="Tong, Xiaoran (NIH/NIEHS) [F]" userId="888a7c56-a406-4363-a59f-54b43044321d" providerId="ADAL" clId="{E77C65BA-BD71-4A0A-A474-1F483FB8E76F}" dt="2022-05-13T06:45:59.595" v="5537" actId="27803"/>
          <ac:spMkLst>
            <pc:docMk/>
            <pc:sldMk cId="1712223383" sldId="267"/>
            <ac:spMk id="480" creationId="{68124CF7-0D80-4A5F-8AD3-C9E3F1730F3A}"/>
          </ac:spMkLst>
        </pc:spChg>
        <pc:spChg chg="mod">
          <ac:chgData name="Tong, Xiaoran (NIH/NIEHS) [F]" userId="888a7c56-a406-4363-a59f-54b43044321d" providerId="ADAL" clId="{E77C65BA-BD71-4A0A-A474-1F483FB8E76F}" dt="2022-05-13T06:45:59.595" v="5537" actId="27803"/>
          <ac:spMkLst>
            <pc:docMk/>
            <pc:sldMk cId="1712223383" sldId="267"/>
            <ac:spMk id="481" creationId="{DED9921F-D806-41E9-88A8-2B4AD89AFDE9}"/>
          </ac:spMkLst>
        </pc:spChg>
        <pc:spChg chg="mod">
          <ac:chgData name="Tong, Xiaoran (NIH/NIEHS) [F]" userId="888a7c56-a406-4363-a59f-54b43044321d" providerId="ADAL" clId="{E77C65BA-BD71-4A0A-A474-1F483FB8E76F}" dt="2022-05-13T06:45:59.595" v="5537" actId="27803"/>
          <ac:spMkLst>
            <pc:docMk/>
            <pc:sldMk cId="1712223383" sldId="267"/>
            <ac:spMk id="482" creationId="{E53B8C7A-CB6E-4B95-894F-9F1737C0B4AA}"/>
          </ac:spMkLst>
        </pc:spChg>
        <pc:spChg chg="mod">
          <ac:chgData name="Tong, Xiaoran (NIH/NIEHS) [F]" userId="888a7c56-a406-4363-a59f-54b43044321d" providerId="ADAL" clId="{E77C65BA-BD71-4A0A-A474-1F483FB8E76F}" dt="2022-05-13T06:45:59.595" v="5537" actId="27803"/>
          <ac:spMkLst>
            <pc:docMk/>
            <pc:sldMk cId="1712223383" sldId="267"/>
            <ac:spMk id="483" creationId="{6D852124-208A-416F-BF3C-233739049E56}"/>
          </ac:spMkLst>
        </pc:spChg>
        <pc:spChg chg="mod">
          <ac:chgData name="Tong, Xiaoran (NIH/NIEHS) [F]" userId="888a7c56-a406-4363-a59f-54b43044321d" providerId="ADAL" clId="{E77C65BA-BD71-4A0A-A474-1F483FB8E76F}" dt="2022-05-13T06:45:59.595" v="5537" actId="27803"/>
          <ac:spMkLst>
            <pc:docMk/>
            <pc:sldMk cId="1712223383" sldId="267"/>
            <ac:spMk id="484" creationId="{52BA1CE2-DE32-4EE9-88E6-A827CAF6F5B9}"/>
          </ac:spMkLst>
        </pc:spChg>
        <pc:spChg chg="mod">
          <ac:chgData name="Tong, Xiaoran (NIH/NIEHS) [F]" userId="888a7c56-a406-4363-a59f-54b43044321d" providerId="ADAL" clId="{E77C65BA-BD71-4A0A-A474-1F483FB8E76F}" dt="2022-05-13T06:45:59.595" v="5537" actId="27803"/>
          <ac:spMkLst>
            <pc:docMk/>
            <pc:sldMk cId="1712223383" sldId="267"/>
            <ac:spMk id="485" creationId="{66BAF215-AE42-4C0B-87E8-F471E46F2238}"/>
          </ac:spMkLst>
        </pc:spChg>
        <pc:spChg chg="mod">
          <ac:chgData name="Tong, Xiaoran (NIH/NIEHS) [F]" userId="888a7c56-a406-4363-a59f-54b43044321d" providerId="ADAL" clId="{E77C65BA-BD71-4A0A-A474-1F483FB8E76F}" dt="2022-05-13T06:45:59.595" v="5537" actId="27803"/>
          <ac:spMkLst>
            <pc:docMk/>
            <pc:sldMk cId="1712223383" sldId="267"/>
            <ac:spMk id="486" creationId="{B9481C9C-350A-4D52-A86B-4739954D7E56}"/>
          </ac:spMkLst>
        </pc:spChg>
        <pc:spChg chg="mod">
          <ac:chgData name="Tong, Xiaoran (NIH/NIEHS) [F]" userId="888a7c56-a406-4363-a59f-54b43044321d" providerId="ADAL" clId="{E77C65BA-BD71-4A0A-A474-1F483FB8E76F}" dt="2022-05-13T06:45:59.595" v="5537" actId="27803"/>
          <ac:spMkLst>
            <pc:docMk/>
            <pc:sldMk cId="1712223383" sldId="267"/>
            <ac:spMk id="487" creationId="{0F3260C8-D841-4CBE-8181-8201CB755784}"/>
          </ac:spMkLst>
        </pc:spChg>
        <pc:spChg chg="mod">
          <ac:chgData name="Tong, Xiaoran (NIH/NIEHS) [F]" userId="888a7c56-a406-4363-a59f-54b43044321d" providerId="ADAL" clId="{E77C65BA-BD71-4A0A-A474-1F483FB8E76F}" dt="2022-05-13T06:45:59.595" v="5537" actId="27803"/>
          <ac:spMkLst>
            <pc:docMk/>
            <pc:sldMk cId="1712223383" sldId="267"/>
            <ac:spMk id="488" creationId="{627E6329-9956-4076-A770-BE53EADAB03E}"/>
          </ac:spMkLst>
        </pc:spChg>
        <pc:spChg chg="mod">
          <ac:chgData name="Tong, Xiaoran (NIH/NIEHS) [F]" userId="888a7c56-a406-4363-a59f-54b43044321d" providerId="ADAL" clId="{E77C65BA-BD71-4A0A-A474-1F483FB8E76F}" dt="2022-05-13T06:45:59.595" v="5537" actId="27803"/>
          <ac:spMkLst>
            <pc:docMk/>
            <pc:sldMk cId="1712223383" sldId="267"/>
            <ac:spMk id="489" creationId="{88A8E5B8-030C-403B-8093-A7985B0B6057}"/>
          </ac:spMkLst>
        </pc:spChg>
        <pc:spChg chg="mod">
          <ac:chgData name="Tong, Xiaoran (NIH/NIEHS) [F]" userId="888a7c56-a406-4363-a59f-54b43044321d" providerId="ADAL" clId="{E77C65BA-BD71-4A0A-A474-1F483FB8E76F}" dt="2022-05-13T06:45:59.595" v="5537" actId="27803"/>
          <ac:spMkLst>
            <pc:docMk/>
            <pc:sldMk cId="1712223383" sldId="267"/>
            <ac:spMk id="490" creationId="{410D8C73-C539-46F1-BE02-14F57AD55E4C}"/>
          </ac:spMkLst>
        </pc:spChg>
        <pc:spChg chg="mod">
          <ac:chgData name="Tong, Xiaoran (NIH/NIEHS) [F]" userId="888a7c56-a406-4363-a59f-54b43044321d" providerId="ADAL" clId="{E77C65BA-BD71-4A0A-A474-1F483FB8E76F}" dt="2022-05-13T06:45:59.595" v="5537" actId="27803"/>
          <ac:spMkLst>
            <pc:docMk/>
            <pc:sldMk cId="1712223383" sldId="267"/>
            <ac:spMk id="491" creationId="{5D8850A9-19BD-4644-BB55-1D27C24E0ABB}"/>
          </ac:spMkLst>
        </pc:spChg>
        <pc:spChg chg="mod">
          <ac:chgData name="Tong, Xiaoran (NIH/NIEHS) [F]" userId="888a7c56-a406-4363-a59f-54b43044321d" providerId="ADAL" clId="{E77C65BA-BD71-4A0A-A474-1F483FB8E76F}" dt="2022-05-13T06:45:59.595" v="5537" actId="27803"/>
          <ac:spMkLst>
            <pc:docMk/>
            <pc:sldMk cId="1712223383" sldId="267"/>
            <ac:spMk id="492" creationId="{2F18BF59-91E9-409A-9A8C-749E4D522A0F}"/>
          </ac:spMkLst>
        </pc:spChg>
        <pc:spChg chg="add mod">
          <ac:chgData name="Tong, Xiaoran (NIH/NIEHS) [F]" userId="888a7c56-a406-4363-a59f-54b43044321d" providerId="ADAL" clId="{E77C65BA-BD71-4A0A-A474-1F483FB8E76F}" dt="2022-05-13T07:21:59.402" v="5784" actId="6549"/>
          <ac:spMkLst>
            <pc:docMk/>
            <pc:sldMk cId="1712223383" sldId="267"/>
            <ac:spMk id="493" creationId="{1A6A23CA-8E57-4EC9-BE73-FC5B1711D7DF}"/>
          </ac:spMkLst>
        </pc:spChg>
        <pc:spChg chg="mod">
          <ac:chgData name="Tong, Xiaoran (NIH/NIEHS) [F]" userId="888a7c56-a406-4363-a59f-54b43044321d" providerId="ADAL" clId="{E77C65BA-BD71-4A0A-A474-1F483FB8E76F}" dt="2022-05-13T06:45:59.595" v="5537" actId="27803"/>
          <ac:spMkLst>
            <pc:docMk/>
            <pc:sldMk cId="1712223383" sldId="267"/>
            <ac:spMk id="493" creationId="{445D28B5-164C-4629-8AE2-65CBE2DF3EB3}"/>
          </ac:spMkLst>
        </pc:spChg>
        <pc:spChg chg="mod">
          <ac:chgData name="Tong, Xiaoran (NIH/NIEHS) [F]" userId="888a7c56-a406-4363-a59f-54b43044321d" providerId="ADAL" clId="{E77C65BA-BD71-4A0A-A474-1F483FB8E76F}" dt="2022-05-13T06:45:59.595" v="5537" actId="27803"/>
          <ac:spMkLst>
            <pc:docMk/>
            <pc:sldMk cId="1712223383" sldId="267"/>
            <ac:spMk id="494" creationId="{6867B1EA-E90C-4963-91DC-E1C826B0F37A}"/>
          </ac:spMkLst>
        </pc:spChg>
        <pc:spChg chg="add mod">
          <ac:chgData name="Tong, Xiaoran (NIH/NIEHS) [F]" userId="888a7c56-a406-4363-a59f-54b43044321d" providerId="ADAL" clId="{E77C65BA-BD71-4A0A-A474-1F483FB8E76F}" dt="2022-05-13T07:12:18.500" v="5697" actId="1076"/>
          <ac:spMkLst>
            <pc:docMk/>
            <pc:sldMk cId="1712223383" sldId="267"/>
            <ac:spMk id="494" creationId="{F38947EC-15DE-403B-ACD9-A1345509C086}"/>
          </ac:spMkLst>
        </pc:spChg>
        <pc:spChg chg="mod">
          <ac:chgData name="Tong, Xiaoran (NIH/NIEHS) [F]" userId="888a7c56-a406-4363-a59f-54b43044321d" providerId="ADAL" clId="{E77C65BA-BD71-4A0A-A474-1F483FB8E76F}" dt="2022-05-13T06:45:59.595" v="5537" actId="27803"/>
          <ac:spMkLst>
            <pc:docMk/>
            <pc:sldMk cId="1712223383" sldId="267"/>
            <ac:spMk id="495" creationId="{42497078-8168-4C54-BE2F-C802542861FE}"/>
          </ac:spMkLst>
        </pc:spChg>
        <pc:spChg chg="mod">
          <ac:chgData name="Tong, Xiaoran (NIH/NIEHS) [F]" userId="888a7c56-a406-4363-a59f-54b43044321d" providerId="ADAL" clId="{E77C65BA-BD71-4A0A-A474-1F483FB8E76F}" dt="2022-05-13T06:45:59.595" v="5537" actId="27803"/>
          <ac:spMkLst>
            <pc:docMk/>
            <pc:sldMk cId="1712223383" sldId="267"/>
            <ac:spMk id="496" creationId="{774AB61F-086A-4E2E-BFCA-A3D0CCCA201B}"/>
          </ac:spMkLst>
        </pc:spChg>
        <pc:spChg chg="mod">
          <ac:chgData name="Tong, Xiaoran (NIH/NIEHS) [F]" userId="888a7c56-a406-4363-a59f-54b43044321d" providerId="ADAL" clId="{E77C65BA-BD71-4A0A-A474-1F483FB8E76F}" dt="2022-05-13T06:45:59.595" v="5537" actId="27803"/>
          <ac:spMkLst>
            <pc:docMk/>
            <pc:sldMk cId="1712223383" sldId="267"/>
            <ac:spMk id="497" creationId="{CCEF5252-86C9-4B2A-B365-4981D514D6F9}"/>
          </ac:spMkLst>
        </pc:spChg>
        <pc:spChg chg="mod">
          <ac:chgData name="Tong, Xiaoran (NIH/NIEHS) [F]" userId="888a7c56-a406-4363-a59f-54b43044321d" providerId="ADAL" clId="{E77C65BA-BD71-4A0A-A474-1F483FB8E76F}" dt="2022-05-13T06:45:59.595" v="5537" actId="27803"/>
          <ac:spMkLst>
            <pc:docMk/>
            <pc:sldMk cId="1712223383" sldId="267"/>
            <ac:spMk id="498" creationId="{973A918A-32C6-44ED-8E23-F4D02C10BE0E}"/>
          </ac:spMkLst>
        </pc:spChg>
        <pc:spChg chg="add mod">
          <ac:chgData name="Tong, Xiaoran (NIH/NIEHS) [F]" userId="888a7c56-a406-4363-a59f-54b43044321d" providerId="ADAL" clId="{E77C65BA-BD71-4A0A-A474-1F483FB8E76F}" dt="2022-05-13T07:22:18.031" v="5785" actId="1076"/>
          <ac:spMkLst>
            <pc:docMk/>
            <pc:sldMk cId="1712223383" sldId="267"/>
            <ac:spMk id="498" creationId="{A8122CF2-105D-4F29-8467-F72E9B102F95}"/>
          </ac:spMkLst>
        </pc:spChg>
        <pc:spChg chg="mod">
          <ac:chgData name="Tong, Xiaoran (NIH/NIEHS) [F]" userId="888a7c56-a406-4363-a59f-54b43044321d" providerId="ADAL" clId="{E77C65BA-BD71-4A0A-A474-1F483FB8E76F}" dt="2022-05-13T06:45:59.595" v="5537" actId="27803"/>
          <ac:spMkLst>
            <pc:docMk/>
            <pc:sldMk cId="1712223383" sldId="267"/>
            <ac:spMk id="499" creationId="{87247DF3-AF8B-4CAD-9647-90D1F2F04F59}"/>
          </ac:spMkLst>
        </pc:spChg>
        <pc:spChg chg="mod">
          <ac:chgData name="Tong, Xiaoran (NIH/NIEHS) [F]" userId="888a7c56-a406-4363-a59f-54b43044321d" providerId="ADAL" clId="{E77C65BA-BD71-4A0A-A474-1F483FB8E76F}" dt="2022-05-13T06:45:59.595" v="5537" actId="27803"/>
          <ac:spMkLst>
            <pc:docMk/>
            <pc:sldMk cId="1712223383" sldId="267"/>
            <ac:spMk id="500" creationId="{79DADDB6-FBBD-4EB6-A7C8-91F620B3C867}"/>
          </ac:spMkLst>
        </pc:spChg>
        <pc:spChg chg="mod">
          <ac:chgData name="Tong, Xiaoran (NIH/NIEHS) [F]" userId="888a7c56-a406-4363-a59f-54b43044321d" providerId="ADAL" clId="{E77C65BA-BD71-4A0A-A474-1F483FB8E76F}" dt="2022-05-13T06:45:59.595" v="5537" actId="27803"/>
          <ac:spMkLst>
            <pc:docMk/>
            <pc:sldMk cId="1712223383" sldId="267"/>
            <ac:spMk id="501" creationId="{B757CA68-1FC9-407D-B34F-DA53295DAF7B}"/>
          </ac:spMkLst>
        </pc:spChg>
        <pc:spChg chg="mod">
          <ac:chgData name="Tong, Xiaoran (NIH/NIEHS) [F]" userId="888a7c56-a406-4363-a59f-54b43044321d" providerId="ADAL" clId="{E77C65BA-BD71-4A0A-A474-1F483FB8E76F}" dt="2022-05-13T06:45:59.595" v="5537" actId="27803"/>
          <ac:spMkLst>
            <pc:docMk/>
            <pc:sldMk cId="1712223383" sldId="267"/>
            <ac:spMk id="502" creationId="{AC48D3E7-C6DD-43CF-AB41-ADB9A7A6DD52}"/>
          </ac:spMkLst>
        </pc:spChg>
        <pc:spChg chg="mod">
          <ac:chgData name="Tong, Xiaoran (NIH/NIEHS) [F]" userId="888a7c56-a406-4363-a59f-54b43044321d" providerId="ADAL" clId="{E77C65BA-BD71-4A0A-A474-1F483FB8E76F}" dt="2022-05-13T06:45:59.595" v="5537" actId="27803"/>
          <ac:spMkLst>
            <pc:docMk/>
            <pc:sldMk cId="1712223383" sldId="267"/>
            <ac:spMk id="503" creationId="{F0CE957C-8283-4EFF-BA5B-1E4F7946E295}"/>
          </ac:spMkLst>
        </pc:spChg>
        <pc:spChg chg="mod">
          <ac:chgData name="Tong, Xiaoran (NIH/NIEHS) [F]" userId="888a7c56-a406-4363-a59f-54b43044321d" providerId="ADAL" clId="{E77C65BA-BD71-4A0A-A474-1F483FB8E76F}" dt="2022-05-13T06:45:59.595" v="5537" actId="27803"/>
          <ac:spMkLst>
            <pc:docMk/>
            <pc:sldMk cId="1712223383" sldId="267"/>
            <ac:spMk id="504" creationId="{F65FC12E-1A9C-417C-9A4A-AAAE9B678BDB}"/>
          </ac:spMkLst>
        </pc:spChg>
        <pc:spChg chg="del mod topLvl">
          <ac:chgData name="Tong, Xiaoran (NIH/NIEHS) [F]" userId="888a7c56-a406-4363-a59f-54b43044321d" providerId="ADAL" clId="{E77C65BA-BD71-4A0A-A474-1F483FB8E76F}" dt="2022-05-13T06:47:52.381" v="5553" actId="478"/>
          <ac:spMkLst>
            <pc:docMk/>
            <pc:sldMk cId="1712223383" sldId="267"/>
            <ac:spMk id="506" creationId="{D5C2B24B-6313-4939-A125-8EA1F61AF57C}"/>
          </ac:spMkLst>
        </pc:spChg>
        <pc:spChg chg="add del mod topLvl">
          <ac:chgData name="Tong, Xiaoran (NIH/NIEHS) [F]" userId="888a7c56-a406-4363-a59f-54b43044321d" providerId="ADAL" clId="{E77C65BA-BD71-4A0A-A474-1F483FB8E76F}" dt="2022-05-13T06:52:21.870" v="5611" actId="3064"/>
          <ac:spMkLst>
            <pc:docMk/>
            <pc:sldMk cId="1712223383" sldId="267"/>
            <ac:spMk id="507" creationId="{BCB2B1F7-70FE-4937-9389-BE0B157C87C1}"/>
          </ac:spMkLst>
        </pc:spChg>
        <pc:spChg chg="add del mod topLvl">
          <ac:chgData name="Tong, Xiaoran (NIH/NIEHS) [F]" userId="888a7c56-a406-4363-a59f-54b43044321d" providerId="ADAL" clId="{E77C65BA-BD71-4A0A-A474-1F483FB8E76F}" dt="2022-05-13T06:52:21.870" v="5611" actId="3064"/>
          <ac:spMkLst>
            <pc:docMk/>
            <pc:sldMk cId="1712223383" sldId="267"/>
            <ac:spMk id="508" creationId="{F6E9763F-E548-4E6E-BEC5-5C86E511E3A0}"/>
          </ac:spMkLst>
        </pc:spChg>
        <pc:spChg chg="add del mod topLvl">
          <ac:chgData name="Tong, Xiaoran (NIH/NIEHS) [F]" userId="888a7c56-a406-4363-a59f-54b43044321d" providerId="ADAL" clId="{E77C65BA-BD71-4A0A-A474-1F483FB8E76F}" dt="2022-05-13T06:52:21.870" v="5611" actId="3064"/>
          <ac:spMkLst>
            <pc:docMk/>
            <pc:sldMk cId="1712223383" sldId="267"/>
            <ac:spMk id="509" creationId="{BA5FBDD5-C46D-4E7A-8456-9478D7B360FF}"/>
          </ac:spMkLst>
        </pc:spChg>
        <pc:spChg chg="add del mod topLvl">
          <ac:chgData name="Tong, Xiaoran (NIH/NIEHS) [F]" userId="888a7c56-a406-4363-a59f-54b43044321d" providerId="ADAL" clId="{E77C65BA-BD71-4A0A-A474-1F483FB8E76F}" dt="2022-05-13T06:52:21.870" v="5611" actId="3064"/>
          <ac:spMkLst>
            <pc:docMk/>
            <pc:sldMk cId="1712223383" sldId="267"/>
            <ac:spMk id="510" creationId="{A64A50E7-4548-4D17-8797-A8D718CFDA46}"/>
          </ac:spMkLst>
        </pc:spChg>
        <pc:spChg chg="add del mod topLvl">
          <ac:chgData name="Tong, Xiaoran (NIH/NIEHS) [F]" userId="888a7c56-a406-4363-a59f-54b43044321d" providerId="ADAL" clId="{E77C65BA-BD71-4A0A-A474-1F483FB8E76F}" dt="2022-05-13T06:52:21.870" v="5611" actId="3064"/>
          <ac:spMkLst>
            <pc:docMk/>
            <pc:sldMk cId="1712223383" sldId="267"/>
            <ac:spMk id="511" creationId="{5D990843-1822-490B-9651-1CC12686B2D9}"/>
          </ac:spMkLst>
        </pc:spChg>
        <pc:spChg chg="add del mod topLvl">
          <ac:chgData name="Tong, Xiaoran (NIH/NIEHS) [F]" userId="888a7c56-a406-4363-a59f-54b43044321d" providerId="ADAL" clId="{E77C65BA-BD71-4A0A-A474-1F483FB8E76F}" dt="2022-05-13T06:52:21.870" v="5611" actId="3064"/>
          <ac:spMkLst>
            <pc:docMk/>
            <pc:sldMk cId="1712223383" sldId="267"/>
            <ac:spMk id="512" creationId="{CF907B16-D260-41FF-8BF9-9DEE67C37E6F}"/>
          </ac:spMkLst>
        </pc:spChg>
        <pc:spChg chg="add del mod topLvl">
          <ac:chgData name="Tong, Xiaoran (NIH/NIEHS) [F]" userId="888a7c56-a406-4363-a59f-54b43044321d" providerId="ADAL" clId="{E77C65BA-BD71-4A0A-A474-1F483FB8E76F}" dt="2022-05-13T06:52:21.870" v="5611" actId="3064"/>
          <ac:spMkLst>
            <pc:docMk/>
            <pc:sldMk cId="1712223383" sldId="267"/>
            <ac:spMk id="513" creationId="{D2174EC6-7848-47DB-8996-EC4A4923B139}"/>
          </ac:spMkLst>
        </pc:spChg>
        <pc:spChg chg="add del mod topLvl">
          <ac:chgData name="Tong, Xiaoran (NIH/NIEHS) [F]" userId="888a7c56-a406-4363-a59f-54b43044321d" providerId="ADAL" clId="{E77C65BA-BD71-4A0A-A474-1F483FB8E76F}" dt="2022-05-13T06:52:21.870" v="5611" actId="3064"/>
          <ac:spMkLst>
            <pc:docMk/>
            <pc:sldMk cId="1712223383" sldId="267"/>
            <ac:spMk id="514" creationId="{261D227F-CAE7-4230-AF60-33C0F8C2581B}"/>
          </ac:spMkLst>
        </pc:spChg>
        <pc:spChg chg="add del mod topLvl">
          <ac:chgData name="Tong, Xiaoran (NIH/NIEHS) [F]" userId="888a7c56-a406-4363-a59f-54b43044321d" providerId="ADAL" clId="{E77C65BA-BD71-4A0A-A474-1F483FB8E76F}" dt="2022-05-13T06:52:21.870" v="5611" actId="3064"/>
          <ac:spMkLst>
            <pc:docMk/>
            <pc:sldMk cId="1712223383" sldId="267"/>
            <ac:spMk id="515" creationId="{E302483A-EA62-47C6-846E-C44FBD2518E7}"/>
          </ac:spMkLst>
        </pc:spChg>
        <pc:spChg chg="add del mod topLvl">
          <ac:chgData name="Tong, Xiaoran (NIH/NIEHS) [F]" userId="888a7c56-a406-4363-a59f-54b43044321d" providerId="ADAL" clId="{E77C65BA-BD71-4A0A-A474-1F483FB8E76F}" dt="2022-05-13T06:52:21.870" v="5611" actId="3064"/>
          <ac:spMkLst>
            <pc:docMk/>
            <pc:sldMk cId="1712223383" sldId="267"/>
            <ac:spMk id="516" creationId="{4E095EA1-4FBD-4F9A-A8D8-C7F0DA8C1A47}"/>
          </ac:spMkLst>
        </pc:spChg>
        <pc:spChg chg="add del mod topLvl">
          <ac:chgData name="Tong, Xiaoran (NIH/NIEHS) [F]" userId="888a7c56-a406-4363-a59f-54b43044321d" providerId="ADAL" clId="{E77C65BA-BD71-4A0A-A474-1F483FB8E76F}" dt="2022-05-13T06:52:21.870" v="5611" actId="3064"/>
          <ac:spMkLst>
            <pc:docMk/>
            <pc:sldMk cId="1712223383" sldId="267"/>
            <ac:spMk id="517" creationId="{F8395398-1813-4CF4-B980-B7D448D4D0BF}"/>
          </ac:spMkLst>
        </pc:spChg>
        <pc:spChg chg="add del mod topLvl">
          <ac:chgData name="Tong, Xiaoran (NIH/NIEHS) [F]" userId="888a7c56-a406-4363-a59f-54b43044321d" providerId="ADAL" clId="{E77C65BA-BD71-4A0A-A474-1F483FB8E76F}" dt="2022-05-13T06:52:21.870" v="5611" actId="3064"/>
          <ac:spMkLst>
            <pc:docMk/>
            <pc:sldMk cId="1712223383" sldId="267"/>
            <ac:spMk id="518" creationId="{249C0B5E-B432-422D-B9AB-ED84C60EE837}"/>
          </ac:spMkLst>
        </pc:spChg>
        <pc:spChg chg="add del mod topLvl">
          <ac:chgData name="Tong, Xiaoran (NIH/NIEHS) [F]" userId="888a7c56-a406-4363-a59f-54b43044321d" providerId="ADAL" clId="{E77C65BA-BD71-4A0A-A474-1F483FB8E76F}" dt="2022-05-13T06:52:21.870" v="5611" actId="3064"/>
          <ac:spMkLst>
            <pc:docMk/>
            <pc:sldMk cId="1712223383" sldId="267"/>
            <ac:spMk id="519" creationId="{9DDCBC0B-2FA7-48C0-BFFF-393BC075C03C}"/>
          </ac:spMkLst>
        </pc:spChg>
        <pc:spChg chg="add del mod topLvl">
          <ac:chgData name="Tong, Xiaoran (NIH/NIEHS) [F]" userId="888a7c56-a406-4363-a59f-54b43044321d" providerId="ADAL" clId="{E77C65BA-BD71-4A0A-A474-1F483FB8E76F}" dt="2022-05-13T06:52:21.870" v="5611" actId="3064"/>
          <ac:spMkLst>
            <pc:docMk/>
            <pc:sldMk cId="1712223383" sldId="267"/>
            <ac:spMk id="520" creationId="{6F549CDD-46F9-454C-8671-0EAE22620CE9}"/>
          </ac:spMkLst>
        </pc:spChg>
        <pc:spChg chg="add del mod topLvl">
          <ac:chgData name="Tong, Xiaoran (NIH/NIEHS) [F]" userId="888a7c56-a406-4363-a59f-54b43044321d" providerId="ADAL" clId="{E77C65BA-BD71-4A0A-A474-1F483FB8E76F}" dt="2022-05-13T06:52:21.870" v="5611" actId="3064"/>
          <ac:spMkLst>
            <pc:docMk/>
            <pc:sldMk cId="1712223383" sldId="267"/>
            <ac:spMk id="521" creationId="{D9AE0AB2-03BD-4BEC-B3B3-BB2D95F24603}"/>
          </ac:spMkLst>
        </pc:spChg>
        <pc:spChg chg="add del mod topLvl">
          <ac:chgData name="Tong, Xiaoran (NIH/NIEHS) [F]" userId="888a7c56-a406-4363-a59f-54b43044321d" providerId="ADAL" clId="{E77C65BA-BD71-4A0A-A474-1F483FB8E76F}" dt="2022-05-13T06:52:21.870" v="5611" actId="3064"/>
          <ac:spMkLst>
            <pc:docMk/>
            <pc:sldMk cId="1712223383" sldId="267"/>
            <ac:spMk id="522" creationId="{0F5E7584-1392-4DB0-B4FF-8D63984A9CF8}"/>
          </ac:spMkLst>
        </pc:spChg>
        <pc:spChg chg="add del mod topLvl">
          <ac:chgData name="Tong, Xiaoran (NIH/NIEHS) [F]" userId="888a7c56-a406-4363-a59f-54b43044321d" providerId="ADAL" clId="{E77C65BA-BD71-4A0A-A474-1F483FB8E76F}" dt="2022-05-13T06:52:21.870" v="5611" actId="3064"/>
          <ac:spMkLst>
            <pc:docMk/>
            <pc:sldMk cId="1712223383" sldId="267"/>
            <ac:spMk id="523" creationId="{08A407B3-20F3-4F1A-B153-912E5645037D}"/>
          </ac:spMkLst>
        </pc:spChg>
        <pc:spChg chg="add del mod topLvl">
          <ac:chgData name="Tong, Xiaoran (NIH/NIEHS) [F]" userId="888a7c56-a406-4363-a59f-54b43044321d" providerId="ADAL" clId="{E77C65BA-BD71-4A0A-A474-1F483FB8E76F}" dt="2022-05-13T06:52:21.870" v="5611" actId="3064"/>
          <ac:spMkLst>
            <pc:docMk/>
            <pc:sldMk cId="1712223383" sldId="267"/>
            <ac:spMk id="524" creationId="{E1331CC2-2004-402F-A543-E98CA322974E}"/>
          </ac:spMkLst>
        </pc:spChg>
        <pc:spChg chg="add del mod topLvl">
          <ac:chgData name="Tong, Xiaoran (NIH/NIEHS) [F]" userId="888a7c56-a406-4363-a59f-54b43044321d" providerId="ADAL" clId="{E77C65BA-BD71-4A0A-A474-1F483FB8E76F}" dt="2022-05-13T06:52:21.870" v="5611" actId="3064"/>
          <ac:spMkLst>
            <pc:docMk/>
            <pc:sldMk cId="1712223383" sldId="267"/>
            <ac:spMk id="525" creationId="{B2D8564F-7D93-4BC8-8FEB-B44C42282097}"/>
          </ac:spMkLst>
        </pc:spChg>
        <pc:spChg chg="add del mod topLvl">
          <ac:chgData name="Tong, Xiaoran (NIH/NIEHS) [F]" userId="888a7c56-a406-4363-a59f-54b43044321d" providerId="ADAL" clId="{E77C65BA-BD71-4A0A-A474-1F483FB8E76F}" dt="2022-05-13T06:52:21.870" v="5611" actId="3064"/>
          <ac:spMkLst>
            <pc:docMk/>
            <pc:sldMk cId="1712223383" sldId="267"/>
            <ac:spMk id="526" creationId="{5A0D43B9-64EB-4AD4-84B6-1A2E1B8014F0}"/>
          </ac:spMkLst>
        </pc:spChg>
        <pc:spChg chg="add del mod topLvl">
          <ac:chgData name="Tong, Xiaoran (NIH/NIEHS) [F]" userId="888a7c56-a406-4363-a59f-54b43044321d" providerId="ADAL" clId="{E77C65BA-BD71-4A0A-A474-1F483FB8E76F}" dt="2022-05-13T06:52:21.870" v="5611" actId="3064"/>
          <ac:spMkLst>
            <pc:docMk/>
            <pc:sldMk cId="1712223383" sldId="267"/>
            <ac:spMk id="527" creationId="{E33758DB-F311-483B-8120-A3F2002FE0EA}"/>
          </ac:spMkLst>
        </pc:spChg>
        <pc:spChg chg="add del mod topLvl">
          <ac:chgData name="Tong, Xiaoran (NIH/NIEHS) [F]" userId="888a7c56-a406-4363-a59f-54b43044321d" providerId="ADAL" clId="{E77C65BA-BD71-4A0A-A474-1F483FB8E76F}" dt="2022-05-13T06:52:21.870" v="5611" actId="3064"/>
          <ac:spMkLst>
            <pc:docMk/>
            <pc:sldMk cId="1712223383" sldId="267"/>
            <ac:spMk id="528" creationId="{D4D66967-C9E4-4754-AD91-B3AF85BD2373}"/>
          </ac:spMkLst>
        </pc:spChg>
        <pc:spChg chg="add del mod topLvl">
          <ac:chgData name="Tong, Xiaoran (NIH/NIEHS) [F]" userId="888a7c56-a406-4363-a59f-54b43044321d" providerId="ADAL" clId="{E77C65BA-BD71-4A0A-A474-1F483FB8E76F}" dt="2022-05-13T06:52:21.870" v="5611" actId="3064"/>
          <ac:spMkLst>
            <pc:docMk/>
            <pc:sldMk cId="1712223383" sldId="267"/>
            <ac:spMk id="529" creationId="{B2EA8271-34E5-4819-8DCA-75FC2263FDD5}"/>
          </ac:spMkLst>
        </pc:spChg>
        <pc:spChg chg="add del mod topLvl">
          <ac:chgData name="Tong, Xiaoran (NIH/NIEHS) [F]" userId="888a7c56-a406-4363-a59f-54b43044321d" providerId="ADAL" clId="{E77C65BA-BD71-4A0A-A474-1F483FB8E76F}" dt="2022-05-13T06:52:21.870" v="5611" actId="3064"/>
          <ac:spMkLst>
            <pc:docMk/>
            <pc:sldMk cId="1712223383" sldId="267"/>
            <ac:spMk id="530" creationId="{AE594DAB-871D-4503-9BF5-9489DF860383}"/>
          </ac:spMkLst>
        </pc:spChg>
        <pc:spChg chg="add del mod topLvl">
          <ac:chgData name="Tong, Xiaoran (NIH/NIEHS) [F]" userId="888a7c56-a406-4363-a59f-54b43044321d" providerId="ADAL" clId="{E77C65BA-BD71-4A0A-A474-1F483FB8E76F}" dt="2022-05-13T06:52:21.870" v="5611" actId="3064"/>
          <ac:spMkLst>
            <pc:docMk/>
            <pc:sldMk cId="1712223383" sldId="267"/>
            <ac:spMk id="531" creationId="{453852FE-A144-4675-8839-06D8C5A1179C}"/>
          </ac:spMkLst>
        </pc:spChg>
        <pc:spChg chg="add del mod topLvl">
          <ac:chgData name="Tong, Xiaoran (NIH/NIEHS) [F]" userId="888a7c56-a406-4363-a59f-54b43044321d" providerId="ADAL" clId="{E77C65BA-BD71-4A0A-A474-1F483FB8E76F}" dt="2022-05-13T06:52:21.870" v="5611" actId="3064"/>
          <ac:spMkLst>
            <pc:docMk/>
            <pc:sldMk cId="1712223383" sldId="267"/>
            <ac:spMk id="532" creationId="{C49FBDB1-C66B-4851-A0A4-FB25B21E7EF4}"/>
          </ac:spMkLst>
        </pc:spChg>
        <pc:spChg chg="add del mod topLvl">
          <ac:chgData name="Tong, Xiaoran (NIH/NIEHS) [F]" userId="888a7c56-a406-4363-a59f-54b43044321d" providerId="ADAL" clId="{E77C65BA-BD71-4A0A-A474-1F483FB8E76F}" dt="2022-05-13T06:52:21.870" v="5611" actId="3064"/>
          <ac:spMkLst>
            <pc:docMk/>
            <pc:sldMk cId="1712223383" sldId="267"/>
            <ac:spMk id="533" creationId="{591CBC0F-72E7-4316-9BC0-EF8FEBDE8EAA}"/>
          </ac:spMkLst>
        </pc:spChg>
        <pc:spChg chg="add del mod topLvl">
          <ac:chgData name="Tong, Xiaoran (NIH/NIEHS) [F]" userId="888a7c56-a406-4363-a59f-54b43044321d" providerId="ADAL" clId="{E77C65BA-BD71-4A0A-A474-1F483FB8E76F}" dt="2022-05-13T06:52:21.870" v="5611" actId="3064"/>
          <ac:spMkLst>
            <pc:docMk/>
            <pc:sldMk cId="1712223383" sldId="267"/>
            <ac:spMk id="534" creationId="{A6089F63-AF2C-4C27-8AA9-58C475E3E225}"/>
          </ac:spMkLst>
        </pc:spChg>
        <pc:spChg chg="add del mod topLvl">
          <ac:chgData name="Tong, Xiaoran (NIH/NIEHS) [F]" userId="888a7c56-a406-4363-a59f-54b43044321d" providerId="ADAL" clId="{E77C65BA-BD71-4A0A-A474-1F483FB8E76F}" dt="2022-05-13T06:52:21.870" v="5611" actId="3064"/>
          <ac:spMkLst>
            <pc:docMk/>
            <pc:sldMk cId="1712223383" sldId="267"/>
            <ac:spMk id="535" creationId="{0A20DBEF-FED3-4A45-B3F4-6FB0158B698E}"/>
          </ac:spMkLst>
        </pc:spChg>
        <pc:spChg chg="add del mod topLvl">
          <ac:chgData name="Tong, Xiaoran (NIH/NIEHS) [F]" userId="888a7c56-a406-4363-a59f-54b43044321d" providerId="ADAL" clId="{E77C65BA-BD71-4A0A-A474-1F483FB8E76F}" dt="2022-05-13T06:52:21.870" v="5611" actId="3064"/>
          <ac:spMkLst>
            <pc:docMk/>
            <pc:sldMk cId="1712223383" sldId="267"/>
            <ac:spMk id="536" creationId="{004FD80F-C2FF-4E0C-9C06-6ECF8BCABCC1}"/>
          </ac:spMkLst>
        </pc:spChg>
        <pc:spChg chg="add del mod topLvl">
          <ac:chgData name="Tong, Xiaoran (NIH/NIEHS) [F]" userId="888a7c56-a406-4363-a59f-54b43044321d" providerId="ADAL" clId="{E77C65BA-BD71-4A0A-A474-1F483FB8E76F}" dt="2022-05-13T06:52:21.870" v="5611" actId="3064"/>
          <ac:spMkLst>
            <pc:docMk/>
            <pc:sldMk cId="1712223383" sldId="267"/>
            <ac:spMk id="537" creationId="{20044169-8124-4DEA-A5B8-BFD204E29FD5}"/>
          </ac:spMkLst>
        </pc:spChg>
        <pc:spChg chg="add del mod topLvl">
          <ac:chgData name="Tong, Xiaoran (NIH/NIEHS) [F]" userId="888a7c56-a406-4363-a59f-54b43044321d" providerId="ADAL" clId="{E77C65BA-BD71-4A0A-A474-1F483FB8E76F}" dt="2022-05-13T06:52:21.870" v="5611" actId="3064"/>
          <ac:spMkLst>
            <pc:docMk/>
            <pc:sldMk cId="1712223383" sldId="267"/>
            <ac:spMk id="538" creationId="{8A50BA9C-5189-42F0-9DF8-784945D96E5D}"/>
          </ac:spMkLst>
        </pc:spChg>
        <pc:spChg chg="add del mod topLvl">
          <ac:chgData name="Tong, Xiaoran (NIH/NIEHS) [F]" userId="888a7c56-a406-4363-a59f-54b43044321d" providerId="ADAL" clId="{E77C65BA-BD71-4A0A-A474-1F483FB8E76F}" dt="2022-05-13T06:52:21.870" v="5611" actId="3064"/>
          <ac:spMkLst>
            <pc:docMk/>
            <pc:sldMk cId="1712223383" sldId="267"/>
            <ac:spMk id="539" creationId="{C265BAE8-0E34-48BE-84F8-D76206B8EFC9}"/>
          </ac:spMkLst>
        </pc:spChg>
        <pc:spChg chg="add del mod topLvl">
          <ac:chgData name="Tong, Xiaoran (NIH/NIEHS) [F]" userId="888a7c56-a406-4363-a59f-54b43044321d" providerId="ADAL" clId="{E77C65BA-BD71-4A0A-A474-1F483FB8E76F}" dt="2022-05-13T06:52:21.870" v="5611" actId="3064"/>
          <ac:spMkLst>
            <pc:docMk/>
            <pc:sldMk cId="1712223383" sldId="267"/>
            <ac:spMk id="540" creationId="{F4FE6DDF-5A04-4917-B4F8-BB05DAE89A65}"/>
          </ac:spMkLst>
        </pc:spChg>
        <pc:spChg chg="add del mod topLvl">
          <ac:chgData name="Tong, Xiaoran (NIH/NIEHS) [F]" userId="888a7c56-a406-4363-a59f-54b43044321d" providerId="ADAL" clId="{E77C65BA-BD71-4A0A-A474-1F483FB8E76F}" dt="2022-05-13T06:52:21.870" v="5611" actId="3064"/>
          <ac:spMkLst>
            <pc:docMk/>
            <pc:sldMk cId="1712223383" sldId="267"/>
            <ac:spMk id="541" creationId="{00CF8F07-BAA3-45A8-A2AC-18B3B43F6053}"/>
          </ac:spMkLst>
        </pc:spChg>
        <pc:spChg chg="add del mod topLvl">
          <ac:chgData name="Tong, Xiaoran (NIH/NIEHS) [F]" userId="888a7c56-a406-4363-a59f-54b43044321d" providerId="ADAL" clId="{E77C65BA-BD71-4A0A-A474-1F483FB8E76F}" dt="2022-05-13T06:52:21.870" v="5611" actId="3064"/>
          <ac:spMkLst>
            <pc:docMk/>
            <pc:sldMk cId="1712223383" sldId="267"/>
            <ac:spMk id="542" creationId="{3C43BFA6-9D00-47F4-BB91-1FBE4EAEEB19}"/>
          </ac:spMkLst>
        </pc:spChg>
        <pc:spChg chg="add del mod topLvl">
          <ac:chgData name="Tong, Xiaoran (NIH/NIEHS) [F]" userId="888a7c56-a406-4363-a59f-54b43044321d" providerId="ADAL" clId="{E77C65BA-BD71-4A0A-A474-1F483FB8E76F}" dt="2022-05-13T06:52:21.870" v="5611" actId="3064"/>
          <ac:spMkLst>
            <pc:docMk/>
            <pc:sldMk cId="1712223383" sldId="267"/>
            <ac:spMk id="543" creationId="{0763769B-5D8F-4E2F-B8A9-0298B3895F87}"/>
          </ac:spMkLst>
        </pc:spChg>
        <pc:spChg chg="add del mod topLvl">
          <ac:chgData name="Tong, Xiaoran (NIH/NIEHS) [F]" userId="888a7c56-a406-4363-a59f-54b43044321d" providerId="ADAL" clId="{E77C65BA-BD71-4A0A-A474-1F483FB8E76F}" dt="2022-05-13T06:52:21.870" v="5611" actId="3064"/>
          <ac:spMkLst>
            <pc:docMk/>
            <pc:sldMk cId="1712223383" sldId="267"/>
            <ac:spMk id="544" creationId="{AC4C11CB-7B89-4E79-A5E0-495A7E94A12C}"/>
          </ac:spMkLst>
        </pc:spChg>
        <pc:spChg chg="add del mod topLvl">
          <ac:chgData name="Tong, Xiaoran (NIH/NIEHS) [F]" userId="888a7c56-a406-4363-a59f-54b43044321d" providerId="ADAL" clId="{E77C65BA-BD71-4A0A-A474-1F483FB8E76F}" dt="2022-05-13T06:52:21.870" v="5611" actId="3064"/>
          <ac:spMkLst>
            <pc:docMk/>
            <pc:sldMk cId="1712223383" sldId="267"/>
            <ac:spMk id="545" creationId="{C161374F-ECB5-47BD-8FC2-5D3F23B661FA}"/>
          </ac:spMkLst>
        </pc:spChg>
        <pc:spChg chg="add del mod topLvl">
          <ac:chgData name="Tong, Xiaoran (NIH/NIEHS) [F]" userId="888a7c56-a406-4363-a59f-54b43044321d" providerId="ADAL" clId="{E77C65BA-BD71-4A0A-A474-1F483FB8E76F}" dt="2022-05-13T06:52:21.870" v="5611" actId="3064"/>
          <ac:spMkLst>
            <pc:docMk/>
            <pc:sldMk cId="1712223383" sldId="267"/>
            <ac:spMk id="546" creationId="{C6A619DE-A7B9-422C-BDA7-0AA0DF765DFC}"/>
          </ac:spMkLst>
        </pc:spChg>
        <pc:spChg chg="add del mod topLvl">
          <ac:chgData name="Tong, Xiaoran (NIH/NIEHS) [F]" userId="888a7c56-a406-4363-a59f-54b43044321d" providerId="ADAL" clId="{E77C65BA-BD71-4A0A-A474-1F483FB8E76F}" dt="2022-05-13T06:52:21.870" v="5611" actId="3064"/>
          <ac:spMkLst>
            <pc:docMk/>
            <pc:sldMk cId="1712223383" sldId="267"/>
            <ac:spMk id="547" creationId="{1409F1F6-9DC9-44C1-9156-4458F293A0BB}"/>
          </ac:spMkLst>
        </pc:spChg>
        <pc:spChg chg="add del mod topLvl">
          <ac:chgData name="Tong, Xiaoran (NIH/NIEHS) [F]" userId="888a7c56-a406-4363-a59f-54b43044321d" providerId="ADAL" clId="{E77C65BA-BD71-4A0A-A474-1F483FB8E76F}" dt="2022-05-13T06:52:21.870" v="5611" actId="3064"/>
          <ac:spMkLst>
            <pc:docMk/>
            <pc:sldMk cId="1712223383" sldId="267"/>
            <ac:spMk id="548" creationId="{4A8D6AED-85F2-4310-8155-C89DA6AD1C0A}"/>
          </ac:spMkLst>
        </pc:spChg>
        <pc:spChg chg="add del mod topLvl">
          <ac:chgData name="Tong, Xiaoran (NIH/NIEHS) [F]" userId="888a7c56-a406-4363-a59f-54b43044321d" providerId="ADAL" clId="{E77C65BA-BD71-4A0A-A474-1F483FB8E76F}" dt="2022-05-13T06:52:21.870" v="5611" actId="3064"/>
          <ac:spMkLst>
            <pc:docMk/>
            <pc:sldMk cId="1712223383" sldId="267"/>
            <ac:spMk id="549" creationId="{6424BC32-ECE3-4AB3-A00C-0ABDF87EB1B4}"/>
          </ac:spMkLst>
        </pc:spChg>
        <pc:spChg chg="add del mod topLvl">
          <ac:chgData name="Tong, Xiaoran (NIH/NIEHS) [F]" userId="888a7c56-a406-4363-a59f-54b43044321d" providerId="ADAL" clId="{E77C65BA-BD71-4A0A-A474-1F483FB8E76F}" dt="2022-05-13T06:52:21.870" v="5611" actId="3064"/>
          <ac:spMkLst>
            <pc:docMk/>
            <pc:sldMk cId="1712223383" sldId="267"/>
            <ac:spMk id="550" creationId="{00A5ADC5-8888-4540-8CF8-65F8714937CB}"/>
          </ac:spMkLst>
        </pc:spChg>
        <pc:spChg chg="add del mod topLvl">
          <ac:chgData name="Tong, Xiaoran (NIH/NIEHS) [F]" userId="888a7c56-a406-4363-a59f-54b43044321d" providerId="ADAL" clId="{E77C65BA-BD71-4A0A-A474-1F483FB8E76F}" dt="2022-05-13T06:52:21.870" v="5611" actId="3064"/>
          <ac:spMkLst>
            <pc:docMk/>
            <pc:sldMk cId="1712223383" sldId="267"/>
            <ac:spMk id="551" creationId="{A26B95B4-0443-467A-AA95-AFA44645D74C}"/>
          </ac:spMkLst>
        </pc:spChg>
        <pc:spChg chg="add del mod topLvl">
          <ac:chgData name="Tong, Xiaoran (NIH/NIEHS) [F]" userId="888a7c56-a406-4363-a59f-54b43044321d" providerId="ADAL" clId="{E77C65BA-BD71-4A0A-A474-1F483FB8E76F}" dt="2022-05-13T06:52:21.870" v="5611" actId="3064"/>
          <ac:spMkLst>
            <pc:docMk/>
            <pc:sldMk cId="1712223383" sldId="267"/>
            <ac:spMk id="552" creationId="{56777BC8-1D5A-4C6D-8D08-799BDF771B8B}"/>
          </ac:spMkLst>
        </pc:spChg>
        <pc:spChg chg="add del mod topLvl">
          <ac:chgData name="Tong, Xiaoran (NIH/NIEHS) [F]" userId="888a7c56-a406-4363-a59f-54b43044321d" providerId="ADAL" clId="{E77C65BA-BD71-4A0A-A474-1F483FB8E76F}" dt="2022-05-13T06:52:21.870" v="5611" actId="3064"/>
          <ac:spMkLst>
            <pc:docMk/>
            <pc:sldMk cId="1712223383" sldId="267"/>
            <ac:spMk id="553" creationId="{BB42B822-6040-41DD-85D6-24457A53C18C}"/>
          </ac:spMkLst>
        </pc:spChg>
        <pc:spChg chg="add del mod topLvl">
          <ac:chgData name="Tong, Xiaoran (NIH/NIEHS) [F]" userId="888a7c56-a406-4363-a59f-54b43044321d" providerId="ADAL" clId="{E77C65BA-BD71-4A0A-A474-1F483FB8E76F}" dt="2022-05-13T06:52:21.870" v="5611" actId="3064"/>
          <ac:spMkLst>
            <pc:docMk/>
            <pc:sldMk cId="1712223383" sldId="267"/>
            <ac:spMk id="554" creationId="{6AA14DEE-7D72-4D57-BD4E-67AB0D13952E}"/>
          </ac:spMkLst>
        </pc:spChg>
        <pc:spChg chg="add del mod topLvl">
          <ac:chgData name="Tong, Xiaoran (NIH/NIEHS) [F]" userId="888a7c56-a406-4363-a59f-54b43044321d" providerId="ADAL" clId="{E77C65BA-BD71-4A0A-A474-1F483FB8E76F}" dt="2022-05-13T06:52:21.870" v="5611" actId="3064"/>
          <ac:spMkLst>
            <pc:docMk/>
            <pc:sldMk cId="1712223383" sldId="267"/>
            <ac:spMk id="555" creationId="{4D7570B0-F268-478B-8EB0-8A33E0BF8EB3}"/>
          </ac:spMkLst>
        </pc:spChg>
        <pc:spChg chg="add del mod topLvl">
          <ac:chgData name="Tong, Xiaoran (NIH/NIEHS) [F]" userId="888a7c56-a406-4363-a59f-54b43044321d" providerId="ADAL" clId="{E77C65BA-BD71-4A0A-A474-1F483FB8E76F}" dt="2022-05-13T06:52:21.870" v="5611" actId="3064"/>
          <ac:spMkLst>
            <pc:docMk/>
            <pc:sldMk cId="1712223383" sldId="267"/>
            <ac:spMk id="556" creationId="{7B6E61A5-228D-4FDA-92C3-5C4050ED0390}"/>
          </ac:spMkLst>
        </pc:spChg>
        <pc:spChg chg="add del mod topLvl">
          <ac:chgData name="Tong, Xiaoran (NIH/NIEHS) [F]" userId="888a7c56-a406-4363-a59f-54b43044321d" providerId="ADAL" clId="{E77C65BA-BD71-4A0A-A474-1F483FB8E76F}" dt="2022-05-13T06:52:21.870" v="5611" actId="3064"/>
          <ac:spMkLst>
            <pc:docMk/>
            <pc:sldMk cId="1712223383" sldId="267"/>
            <ac:spMk id="557" creationId="{C4668676-DA56-4ADF-8356-F3A27CA4F7B3}"/>
          </ac:spMkLst>
        </pc:spChg>
        <pc:spChg chg="add del mod topLvl">
          <ac:chgData name="Tong, Xiaoran (NIH/NIEHS) [F]" userId="888a7c56-a406-4363-a59f-54b43044321d" providerId="ADAL" clId="{E77C65BA-BD71-4A0A-A474-1F483FB8E76F}" dt="2022-05-13T06:52:21.870" v="5611" actId="3064"/>
          <ac:spMkLst>
            <pc:docMk/>
            <pc:sldMk cId="1712223383" sldId="267"/>
            <ac:spMk id="558" creationId="{DE5FCB75-071C-49AC-BD15-425BB2ED3CAD}"/>
          </ac:spMkLst>
        </pc:spChg>
        <pc:spChg chg="add del mod topLvl">
          <ac:chgData name="Tong, Xiaoran (NIH/NIEHS) [F]" userId="888a7c56-a406-4363-a59f-54b43044321d" providerId="ADAL" clId="{E77C65BA-BD71-4A0A-A474-1F483FB8E76F}" dt="2022-05-13T06:52:21.870" v="5611" actId="3064"/>
          <ac:spMkLst>
            <pc:docMk/>
            <pc:sldMk cId="1712223383" sldId="267"/>
            <ac:spMk id="559" creationId="{511B7082-BE52-40B6-89F5-AC7E28285FAC}"/>
          </ac:spMkLst>
        </pc:spChg>
        <pc:spChg chg="add del mod topLvl">
          <ac:chgData name="Tong, Xiaoran (NIH/NIEHS) [F]" userId="888a7c56-a406-4363-a59f-54b43044321d" providerId="ADAL" clId="{E77C65BA-BD71-4A0A-A474-1F483FB8E76F}" dt="2022-05-13T06:52:21.870" v="5611" actId="3064"/>
          <ac:spMkLst>
            <pc:docMk/>
            <pc:sldMk cId="1712223383" sldId="267"/>
            <ac:spMk id="560" creationId="{29A520F6-FF04-4FB9-AA83-C218567513A6}"/>
          </ac:spMkLst>
        </pc:spChg>
        <pc:spChg chg="add del mod topLvl">
          <ac:chgData name="Tong, Xiaoran (NIH/NIEHS) [F]" userId="888a7c56-a406-4363-a59f-54b43044321d" providerId="ADAL" clId="{E77C65BA-BD71-4A0A-A474-1F483FB8E76F}" dt="2022-05-13T06:52:21.870" v="5611" actId="3064"/>
          <ac:spMkLst>
            <pc:docMk/>
            <pc:sldMk cId="1712223383" sldId="267"/>
            <ac:spMk id="561" creationId="{4F6C2113-BFC9-40DD-9F86-9499BBC7DB3F}"/>
          </ac:spMkLst>
        </pc:spChg>
        <pc:spChg chg="add del mod topLvl">
          <ac:chgData name="Tong, Xiaoran (NIH/NIEHS) [F]" userId="888a7c56-a406-4363-a59f-54b43044321d" providerId="ADAL" clId="{E77C65BA-BD71-4A0A-A474-1F483FB8E76F}" dt="2022-05-13T06:52:21.870" v="5611" actId="3064"/>
          <ac:spMkLst>
            <pc:docMk/>
            <pc:sldMk cId="1712223383" sldId="267"/>
            <ac:spMk id="562" creationId="{E9A2E5BF-6C7E-428F-9737-FB9BC79DF158}"/>
          </ac:spMkLst>
        </pc:spChg>
        <pc:spChg chg="add del mod topLvl">
          <ac:chgData name="Tong, Xiaoran (NIH/NIEHS) [F]" userId="888a7c56-a406-4363-a59f-54b43044321d" providerId="ADAL" clId="{E77C65BA-BD71-4A0A-A474-1F483FB8E76F}" dt="2022-05-13T06:52:21.870" v="5611" actId="3064"/>
          <ac:spMkLst>
            <pc:docMk/>
            <pc:sldMk cId="1712223383" sldId="267"/>
            <ac:spMk id="563" creationId="{2E850547-7355-41D5-9BFE-0D0B0D87BBAA}"/>
          </ac:spMkLst>
        </pc:spChg>
        <pc:spChg chg="add del mod topLvl">
          <ac:chgData name="Tong, Xiaoran (NIH/NIEHS) [F]" userId="888a7c56-a406-4363-a59f-54b43044321d" providerId="ADAL" clId="{E77C65BA-BD71-4A0A-A474-1F483FB8E76F}" dt="2022-05-13T06:52:21.870" v="5611" actId="3064"/>
          <ac:spMkLst>
            <pc:docMk/>
            <pc:sldMk cId="1712223383" sldId="267"/>
            <ac:spMk id="564" creationId="{BBE50952-76CD-44FD-B9E9-3752551E2711}"/>
          </ac:spMkLst>
        </pc:spChg>
        <pc:spChg chg="add del mod topLvl">
          <ac:chgData name="Tong, Xiaoran (NIH/NIEHS) [F]" userId="888a7c56-a406-4363-a59f-54b43044321d" providerId="ADAL" clId="{E77C65BA-BD71-4A0A-A474-1F483FB8E76F}" dt="2022-05-13T06:52:21.870" v="5611" actId="3064"/>
          <ac:spMkLst>
            <pc:docMk/>
            <pc:sldMk cId="1712223383" sldId="267"/>
            <ac:spMk id="565" creationId="{64BD8F17-9D1C-4C90-A8D3-EC5FC1D8A3F7}"/>
          </ac:spMkLst>
        </pc:spChg>
        <pc:spChg chg="add del mod topLvl">
          <ac:chgData name="Tong, Xiaoran (NIH/NIEHS) [F]" userId="888a7c56-a406-4363-a59f-54b43044321d" providerId="ADAL" clId="{E77C65BA-BD71-4A0A-A474-1F483FB8E76F}" dt="2022-05-13T06:52:21.870" v="5611" actId="3064"/>
          <ac:spMkLst>
            <pc:docMk/>
            <pc:sldMk cId="1712223383" sldId="267"/>
            <ac:spMk id="566" creationId="{48B17756-7053-494F-B57F-67AF9ECCE2A3}"/>
          </ac:spMkLst>
        </pc:spChg>
        <pc:spChg chg="add del mod topLvl">
          <ac:chgData name="Tong, Xiaoran (NIH/NIEHS) [F]" userId="888a7c56-a406-4363-a59f-54b43044321d" providerId="ADAL" clId="{E77C65BA-BD71-4A0A-A474-1F483FB8E76F}" dt="2022-05-13T06:52:21.870" v="5611" actId="3064"/>
          <ac:spMkLst>
            <pc:docMk/>
            <pc:sldMk cId="1712223383" sldId="267"/>
            <ac:spMk id="567" creationId="{5D167D81-7597-4BAA-B5F6-49F3EF57EB4A}"/>
          </ac:spMkLst>
        </pc:spChg>
        <pc:spChg chg="add del mod topLvl">
          <ac:chgData name="Tong, Xiaoran (NIH/NIEHS) [F]" userId="888a7c56-a406-4363-a59f-54b43044321d" providerId="ADAL" clId="{E77C65BA-BD71-4A0A-A474-1F483FB8E76F}" dt="2022-05-13T06:52:21.870" v="5611" actId="3064"/>
          <ac:spMkLst>
            <pc:docMk/>
            <pc:sldMk cId="1712223383" sldId="267"/>
            <ac:spMk id="568" creationId="{D2CF13FE-B9D0-4EE3-919C-7D1CAC53FF07}"/>
          </ac:spMkLst>
        </pc:spChg>
        <pc:spChg chg="add del mod topLvl">
          <ac:chgData name="Tong, Xiaoran (NIH/NIEHS) [F]" userId="888a7c56-a406-4363-a59f-54b43044321d" providerId="ADAL" clId="{E77C65BA-BD71-4A0A-A474-1F483FB8E76F}" dt="2022-05-13T06:52:21.870" v="5611" actId="3064"/>
          <ac:spMkLst>
            <pc:docMk/>
            <pc:sldMk cId="1712223383" sldId="267"/>
            <ac:spMk id="569" creationId="{705056D6-428E-45B2-82C4-949E3670369C}"/>
          </ac:spMkLst>
        </pc:spChg>
        <pc:spChg chg="add del mod topLvl">
          <ac:chgData name="Tong, Xiaoran (NIH/NIEHS) [F]" userId="888a7c56-a406-4363-a59f-54b43044321d" providerId="ADAL" clId="{E77C65BA-BD71-4A0A-A474-1F483FB8E76F}" dt="2022-05-13T06:52:21.870" v="5611" actId="3064"/>
          <ac:spMkLst>
            <pc:docMk/>
            <pc:sldMk cId="1712223383" sldId="267"/>
            <ac:spMk id="570" creationId="{67646567-CB77-4A71-9858-E91C15954416}"/>
          </ac:spMkLst>
        </pc:spChg>
        <pc:spChg chg="add del mod topLvl">
          <ac:chgData name="Tong, Xiaoran (NIH/NIEHS) [F]" userId="888a7c56-a406-4363-a59f-54b43044321d" providerId="ADAL" clId="{E77C65BA-BD71-4A0A-A474-1F483FB8E76F}" dt="2022-05-13T06:52:21.870" v="5611" actId="3064"/>
          <ac:spMkLst>
            <pc:docMk/>
            <pc:sldMk cId="1712223383" sldId="267"/>
            <ac:spMk id="571" creationId="{29C72244-C320-423E-A722-E3BF6295F6A7}"/>
          </ac:spMkLst>
        </pc:spChg>
        <pc:spChg chg="add del mod topLvl">
          <ac:chgData name="Tong, Xiaoran (NIH/NIEHS) [F]" userId="888a7c56-a406-4363-a59f-54b43044321d" providerId="ADAL" clId="{E77C65BA-BD71-4A0A-A474-1F483FB8E76F}" dt="2022-05-13T06:52:21.870" v="5611" actId="3064"/>
          <ac:spMkLst>
            <pc:docMk/>
            <pc:sldMk cId="1712223383" sldId="267"/>
            <ac:spMk id="572" creationId="{23475551-EC51-4D3C-BE5A-FAE65A17393F}"/>
          </ac:spMkLst>
        </pc:spChg>
        <pc:spChg chg="add del mod topLvl">
          <ac:chgData name="Tong, Xiaoran (NIH/NIEHS) [F]" userId="888a7c56-a406-4363-a59f-54b43044321d" providerId="ADAL" clId="{E77C65BA-BD71-4A0A-A474-1F483FB8E76F}" dt="2022-05-13T06:52:21.870" v="5611" actId="3064"/>
          <ac:spMkLst>
            <pc:docMk/>
            <pc:sldMk cId="1712223383" sldId="267"/>
            <ac:spMk id="573" creationId="{6A1EE944-73FC-4D73-AC09-598D125AC92A}"/>
          </ac:spMkLst>
        </pc:spChg>
        <pc:spChg chg="add del mod topLvl">
          <ac:chgData name="Tong, Xiaoran (NIH/NIEHS) [F]" userId="888a7c56-a406-4363-a59f-54b43044321d" providerId="ADAL" clId="{E77C65BA-BD71-4A0A-A474-1F483FB8E76F}" dt="2022-05-13T06:52:21.870" v="5611" actId="3064"/>
          <ac:spMkLst>
            <pc:docMk/>
            <pc:sldMk cId="1712223383" sldId="267"/>
            <ac:spMk id="574" creationId="{FDE2BBD6-E5B2-4B5C-854D-84CDDA7A82DE}"/>
          </ac:spMkLst>
        </pc:spChg>
        <pc:spChg chg="add del mod topLvl">
          <ac:chgData name="Tong, Xiaoran (NIH/NIEHS) [F]" userId="888a7c56-a406-4363-a59f-54b43044321d" providerId="ADAL" clId="{E77C65BA-BD71-4A0A-A474-1F483FB8E76F}" dt="2022-05-13T06:52:21.870" v="5611" actId="3064"/>
          <ac:spMkLst>
            <pc:docMk/>
            <pc:sldMk cId="1712223383" sldId="267"/>
            <ac:spMk id="575" creationId="{51464F8F-C116-4E66-8ACB-A13C08DFF7DE}"/>
          </ac:spMkLst>
        </pc:spChg>
        <pc:spChg chg="add del mod topLvl">
          <ac:chgData name="Tong, Xiaoran (NIH/NIEHS) [F]" userId="888a7c56-a406-4363-a59f-54b43044321d" providerId="ADAL" clId="{E77C65BA-BD71-4A0A-A474-1F483FB8E76F}" dt="2022-05-13T06:52:21.870" v="5611" actId="3064"/>
          <ac:spMkLst>
            <pc:docMk/>
            <pc:sldMk cId="1712223383" sldId="267"/>
            <ac:spMk id="576" creationId="{93B55FC6-D23A-4772-99CB-F49AFB28B2E7}"/>
          </ac:spMkLst>
        </pc:spChg>
        <pc:spChg chg="add del mod topLvl">
          <ac:chgData name="Tong, Xiaoran (NIH/NIEHS) [F]" userId="888a7c56-a406-4363-a59f-54b43044321d" providerId="ADAL" clId="{E77C65BA-BD71-4A0A-A474-1F483FB8E76F}" dt="2022-05-13T06:52:21.870" v="5611" actId="3064"/>
          <ac:spMkLst>
            <pc:docMk/>
            <pc:sldMk cId="1712223383" sldId="267"/>
            <ac:spMk id="577" creationId="{BD9B80EE-01AD-4501-86DB-514890CCE5F5}"/>
          </ac:spMkLst>
        </pc:spChg>
        <pc:spChg chg="add del mod topLvl">
          <ac:chgData name="Tong, Xiaoran (NIH/NIEHS) [F]" userId="888a7c56-a406-4363-a59f-54b43044321d" providerId="ADAL" clId="{E77C65BA-BD71-4A0A-A474-1F483FB8E76F}" dt="2022-05-13T06:52:21.870" v="5611" actId="3064"/>
          <ac:spMkLst>
            <pc:docMk/>
            <pc:sldMk cId="1712223383" sldId="267"/>
            <ac:spMk id="578" creationId="{2FE8D762-6E11-4D56-90D7-E0AFA0AAD2F5}"/>
          </ac:spMkLst>
        </pc:spChg>
        <pc:spChg chg="add del mod topLvl">
          <ac:chgData name="Tong, Xiaoran (NIH/NIEHS) [F]" userId="888a7c56-a406-4363-a59f-54b43044321d" providerId="ADAL" clId="{E77C65BA-BD71-4A0A-A474-1F483FB8E76F}" dt="2022-05-13T06:52:21.870" v="5611" actId="3064"/>
          <ac:spMkLst>
            <pc:docMk/>
            <pc:sldMk cId="1712223383" sldId="267"/>
            <ac:spMk id="579" creationId="{BBC05375-FB82-4221-9C73-AEF3027E916F}"/>
          </ac:spMkLst>
        </pc:spChg>
        <pc:spChg chg="add del mod topLvl">
          <ac:chgData name="Tong, Xiaoran (NIH/NIEHS) [F]" userId="888a7c56-a406-4363-a59f-54b43044321d" providerId="ADAL" clId="{E77C65BA-BD71-4A0A-A474-1F483FB8E76F}" dt="2022-05-13T06:52:21.870" v="5611" actId="3064"/>
          <ac:spMkLst>
            <pc:docMk/>
            <pc:sldMk cId="1712223383" sldId="267"/>
            <ac:spMk id="580" creationId="{8C4166C3-F32D-41A5-87AA-31D1E2ABF5D7}"/>
          </ac:spMkLst>
        </pc:spChg>
        <pc:spChg chg="add del mod topLvl">
          <ac:chgData name="Tong, Xiaoran (NIH/NIEHS) [F]" userId="888a7c56-a406-4363-a59f-54b43044321d" providerId="ADAL" clId="{E77C65BA-BD71-4A0A-A474-1F483FB8E76F}" dt="2022-05-13T06:52:21.870" v="5611" actId="3064"/>
          <ac:spMkLst>
            <pc:docMk/>
            <pc:sldMk cId="1712223383" sldId="267"/>
            <ac:spMk id="581" creationId="{F64D1F4C-F44E-4A82-B079-D9ACD0A482E4}"/>
          </ac:spMkLst>
        </pc:spChg>
        <pc:spChg chg="add del mod topLvl">
          <ac:chgData name="Tong, Xiaoran (NIH/NIEHS) [F]" userId="888a7c56-a406-4363-a59f-54b43044321d" providerId="ADAL" clId="{E77C65BA-BD71-4A0A-A474-1F483FB8E76F}" dt="2022-05-13T06:52:21.870" v="5611" actId="3064"/>
          <ac:spMkLst>
            <pc:docMk/>
            <pc:sldMk cId="1712223383" sldId="267"/>
            <ac:spMk id="582" creationId="{0875F799-EE9A-4410-8DA2-3AEF8625E6C4}"/>
          </ac:spMkLst>
        </pc:spChg>
        <pc:spChg chg="add del mod topLvl">
          <ac:chgData name="Tong, Xiaoran (NIH/NIEHS) [F]" userId="888a7c56-a406-4363-a59f-54b43044321d" providerId="ADAL" clId="{E77C65BA-BD71-4A0A-A474-1F483FB8E76F}" dt="2022-05-13T06:52:21.870" v="5611" actId="3064"/>
          <ac:spMkLst>
            <pc:docMk/>
            <pc:sldMk cId="1712223383" sldId="267"/>
            <ac:spMk id="583" creationId="{767EB28E-7138-460F-8FDB-2060AFE81CB4}"/>
          </ac:spMkLst>
        </pc:spChg>
        <pc:spChg chg="add del mod topLvl">
          <ac:chgData name="Tong, Xiaoran (NIH/NIEHS) [F]" userId="888a7c56-a406-4363-a59f-54b43044321d" providerId="ADAL" clId="{E77C65BA-BD71-4A0A-A474-1F483FB8E76F}" dt="2022-05-13T06:52:21.870" v="5611" actId="3064"/>
          <ac:spMkLst>
            <pc:docMk/>
            <pc:sldMk cId="1712223383" sldId="267"/>
            <ac:spMk id="584" creationId="{4220ABAB-DAB8-44E5-A6CD-391A70F7AC40}"/>
          </ac:spMkLst>
        </pc:spChg>
        <pc:spChg chg="add del mod topLvl">
          <ac:chgData name="Tong, Xiaoran (NIH/NIEHS) [F]" userId="888a7c56-a406-4363-a59f-54b43044321d" providerId="ADAL" clId="{E77C65BA-BD71-4A0A-A474-1F483FB8E76F}" dt="2022-05-13T06:52:21.870" v="5611" actId="3064"/>
          <ac:spMkLst>
            <pc:docMk/>
            <pc:sldMk cId="1712223383" sldId="267"/>
            <ac:spMk id="585" creationId="{56521D96-3C11-4330-8938-34A74BABEE60}"/>
          </ac:spMkLst>
        </pc:spChg>
        <pc:spChg chg="add del mod topLvl">
          <ac:chgData name="Tong, Xiaoran (NIH/NIEHS) [F]" userId="888a7c56-a406-4363-a59f-54b43044321d" providerId="ADAL" clId="{E77C65BA-BD71-4A0A-A474-1F483FB8E76F}" dt="2022-05-13T06:52:21.870" v="5611" actId="3064"/>
          <ac:spMkLst>
            <pc:docMk/>
            <pc:sldMk cId="1712223383" sldId="267"/>
            <ac:spMk id="586" creationId="{17FD6156-C308-488A-A3BF-760324BD3F4A}"/>
          </ac:spMkLst>
        </pc:spChg>
        <pc:spChg chg="add del mod topLvl">
          <ac:chgData name="Tong, Xiaoran (NIH/NIEHS) [F]" userId="888a7c56-a406-4363-a59f-54b43044321d" providerId="ADAL" clId="{E77C65BA-BD71-4A0A-A474-1F483FB8E76F}" dt="2022-05-13T06:52:21.870" v="5611" actId="3064"/>
          <ac:spMkLst>
            <pc:docMk/>
            <pc:sldMk cId="1712223383" sldId="267"/>
            <ac:spMk id="587" creationId="{3EA706A2-F1D2-42DF-A6F4-CC5F844EB996}"/>
          </ac:spMkLst>
        </pc:spChg>
        <pc:spChg chg="add del mod topLvl">
          <ac:chgData name="Tong, Xiaoran (NIH/NIEHS) [F]" userId="888a7c56-a406-4363-a59f-54b43044321d" providerId="ADAL" clId="{E77C65BA-BD71-4A0A-A474-1F483FB8E76F}" dt="2022-05-13T06:52:21.870" v="5611" actId="3064"/>
          <ac:spMkLst>
            <pc:docMk/>
            <pc:sldMk cId="1712223383" sldId="267"/>
            <ac:spMk id="588" creationId="{1AC130D6-CD09-4CBF-AF83-A358CE15D44E}"/>
          </ac:spMkLst>
        </pc:spChg>
        <pc:spChg chg="add del mod topLvl">
          <ac:chgData name="Tong, Xiaoran (NIH/NIEHS) [F]" userId="888a7c56-a406-4363-a59f-54b43044321d" providerId="ADAL" clId="{E77C65BA-BD71-4A0A-A474-1F483FB8E76F}" dt="2022-05-13T06:52:21.870" v="5611" actId="3064"/>
          <ac:spMkLst>
            <pc:docMk/>
            <pc:sldMk cId="1712223383" sldId="267"/>
            <ac:spMk id="589" creationId="{571D4129-D1D5-4689-9841-3C820B14484E}"/>
          </ac:spMkLst>
        </pc:spChg>
        <pc:spChg chg="add del mod topLvl">
          <ac:chgData name="Tong, Xiaoran (NIH/NIEHS) [F]" userId="888a7c56-a406-4363-a59f-54b43044321d" providerId="ADAL" clId="{E77C65BA-BD71-4A0A-A474-1F483FB8E76F}" dt="2022-05-13T06:52:21.870" v="5611" actId="3064"/>
          <ac:spMkLst>
            <pc:docMk/>
            <pc:sldMk cId="1712223383" sldId="267"/>
            <ac:spMk id="590" creationId="{65050E7D-437F-44A3-8980-E4D191F71FBB}"/>
          </ac:spMkLst>
        </pc:spChg>
        <pc:spChg chg="add del mod topLvl">
          <ac:chgData name="Tong, Xiaoran (NIH/NIEHS) [F]" userId="888a7c56-a406-4363-a59f-54b43044321d" providerId="ADAL" clId="{E77C65BA-BD71-4A0A-A474-1F483FB8E76F}" dt="2022-05-13T06:52:21.870" v="5611" actId="3064"/>
          <ac:spMkLst>
            <pc:docMk/>
            <pc:sldMk cId="1712223383" sldId="267"/>
            <ac:spMk id="591" creationId="{450521CD-0D04-4F4C-BD40-2479E27DC6B6}"/>
          </ac:spMkLst>
        </pc:spChg>
        <pc:spChg chg="add del mod topLvl">
          <ac:chgData name="Tong, Xiaoran (NIH/NIEHS) [F]" userId="888a7c56-a406-4363-a59f-54b43044321d" providerId="ADAL" clId="{E77C65BA-BD71-4A0A-A474-1F483FB8E76F}" dt="2022-05-13T06:52:21.870" v="5611" actId="3064"/>
          <ac:spMkLst>
            <pc:docMk/>
            <pc:sldMk cId="1712223383" sldId="267"/>
            <ac:spMk id="592" creationId="{4C79466E-EC94-4BBF-AA7A-9E72C8BD6C38}"/>
          </ac:spMkLst>
        </pc:spChg>
        <pc:spChg chg="add del mod topLvl">
          <ac:chgData name="Tong, Xiaoran (NIH/NIEHS) [F]" userId="888a7c56-a406-4363-a59f-54b43044321d" providerId="ADAL" clId="{E77C65BA-BD71-4A0A-A474-1F483FB8E76F}" dt="2022-05-13T06:52:21.870" v="5611" actId="3064"/>
          <ac:spMkLst>
            <pc:docMk/>
            <pc:sldMk cId="1712223383" sldId="267"/>
            <ac:spMk id="593" creationId="{181E3B9E-E9A7-4131-93BB-C24F894799A0}"/>
          </ac:spMkLst>
        </pc:spChg>
        <pc:spChg chg="add del mod topLvl">
          <ac:chgData name="Tong, Xiaoran (NIH/NIEHS) [F]" userId="888a7c56-a406-4363-a59f-54b43044321d" providerId="ADAL" clId="{E77C65BA-BD71-4A0A-A474-1F483FB8E76F}" dt="2022-05-13T06:52:21.870" v="5611" actId="3064"/>
          <ac:spMkLst>
            <pc:docMk/>
            <pc:sldMk cId="1712223383" sldId="267"/>
            <ac:spMk id="594" creationId="{80C6621A-847E-4C79-97F7-D9C3892C54A3}"/>
          </ac:spMkLst>
        </pc:spChg>
        <pc:spChg chg="add del mod topLvl">
          <ac:chgData name="Tong, Xiaoran (NIH/NIEHS) [F]" userId="888a7c56-a406-4363-a59f-54b43044321d" providerId="ADAL" clId="{E77C65BA-BD71-4A0A-A474-1F483FB8E76F}" dt="2022-05-13T06:52:21.870" v="5611" actId="3064"/>
          <ac:spMkLst>
            <pc:docMk/>
            <pc:sldMk cId="1712223383" sldId="267"/>
            <ac:spMk id="595" creationId="{8CC3220D-3FA3-4982-9FFF-A12348DF1175}"/>
          </ac:spMkLst>
        </pc:spChg>
        <pc:spChg chg="add del mod topLvl">
          <ac:chgData name="Tong, Xiaoran (NIH/NIEHS) [F]" userId="888a7c56-a406-4363-a59f-54b43044321d" providerId="ADAL" clId="{E77C65BA-BD71-4A0A-A474-1F483FB8E76F}" dt="2022-05-13T06:52:21.870" v="5611" actId="3064"/>
          <ac:spMkLst>
            <pc:docMk/>
            <pc:sldMk cId="1712223383" sldId="267"/>
            <ac:spMk id="596" creationId="{9D33928B-0AA4-42BD-9648-39C32F7F96AB}"/>
          </ac:spMkLst>
        </pc:spChg>
        <pc:spChg chg="add del mod topLvl">
          <ac:chgData name="Tong, Xiaoran (NIH/NIEHS) [F]" userId="888a7c56-a406-4363-a59f-54b43044321d" providerId="ADAL" clId="{E77C65BA-BD71-4A0A-A474-1F483FB8E76F}" dt="2022-05-13T06:52:21.870" v="5611" actId="3064"/>
          <ac:spMkLst>
            <pc:docMk/>
            <pc:sldMk cId="1712223383" sldId="267"/>
            <ac:spMk id="597" creationId="{86489FD8-D9FC-4B43-B0EC-0E5EE01BF524}"/>
          </ac:spMkLst>
        </pc:spChg>
        <pc:spChg chg="add del mod topLvl">
          <ac:chgData name="Tong, Xiaoran (NIH/NIEHS) [F]" userId="888a7c56-a406-4363-a59f-54b43044321d" providerId="ADAL" clId="{E77C65BA-BD71-4A0A-A474-1F483FB8E76F}" dt="2022-05-13T06:52:21.870" v="5611" actId="3064"/>
          <ac:spMkLst>
            <pc:docMk/>
            <pc:sldMk cId="1712223383" sldId="267"/>
            <ac:spMk id="598" creationId="{F787630F-1BFC-4A41-A683-78C8EE8026AA}"/>
          </ac:spMkLst>
        </pc:spChg>
        <pc:spChg chg="add del mod topLvl">
          <ac:chgData name="Tong, Xiaoran (NIH/NIEHS) [F]" userId="888a7c56-a406-4363-a59f-54b43044321d" providerId="ADAL" clId="{E77C65BA-BD71-4A0A-A474-1F483FB8E76F}" dt="2022-05-13T06:52:21.870" v="5611" actId="3064"/>
          <ac:spMkLst>
            <pc:docMk/>
            <pc:sldMk cId="1712223383" sldId="267"/>
            <ac:spMk id="599" creationId="{A4049491-B1F7-4B26-B30B-84DE5CBE4974}"/>
          </ac:spMkLst>
        </pc:spChg>
        <pc:spChg chg="add del mod topLvl">
          <ac:chgData name="Tong, Xiaoran (NIH/NIEHS) [F]" userId="888a7c56-a406-4363-a59f-54b43044321d" providerId="ADAL" clId="{E77C65BA-BD71-4A0A-A474-1F483FB8E76F}" dt="2022-05-13T06:52:21.870" v="5611" actId="3064"/>
          <ac:spMkLst>
            <pc:docMk/>
            <pc:sldMk cId="1712223383" sldId="267"/>
            <ac:spMk id="600" creationId="{6EF2DD6E-C10C-4EF2-988E-FB635AE5547C}"/>
          </ac:spMkLst>
        </pc:spChg>
        <pc:spChg chg="add del mod topLvl">
          <ac:chgData name="Tong, Xiaoran (NIH/NIEHS) [F]" userId="888a7c56-a406-4363-a59f-54b43044321d" providerId="ADAL" clId="{E77C65BA-BD71-4A0A-A474-1F483FB8E76F}" dt="2022-05-13T06:52:21.870" v="5611" actId="3064"/>
          <ac:spMkLst>
            <pc:docMk/>
            <pc:sldMk cId="1712223383" sldId="267"/>
            <ac:spMk id="601" creationId="{D26D7EA7-729C-4C9F-A073-826F341540A3}"/>
          </ac:spMkLst>
        </pc:spChg>
        <pc:spChg chg="add del mod topLvl">
          <ac:chgData name="Tong, Xiaoran (NIH/NIEHS) [F]" userId="888a7c56-a406-4363-a59f-54b43044321d" providerId="ADAL" clId="{E77C65BA-BD71-4A0A-A474-1F483FB8E76F}" dt="2022-05-13T06:52:21.870" v="5611" actId="3064"/>
          <ac:spMkLst>
            <pc:docMk/>
            <pc:sldMk cId="1712223383" sldId="267"/>
            <ac:spMk id="602" creationId="{2B968F13-463A-4F49-A2D1-C82C73DCE016}"/>
          </ac:spMkLst>
        </pc:spChg>
        <pc:spChg chg="add del mod topLvl">
          <ac:chgData name="Tong, Xiaoran (NIH/NIEHS) [F]" userId="888a7c56-a406-4363-a59f-54b43044321d" providerId="ADAL" clId="{E77C65BA-BD71-4A0A-A474-1F483FB8E76F}" dt="2022-05-13T06:52:21.870" v="5611" actId="3064"/>
          <ac:spMkLst>
            <pc:docMk/>
            <pc:sldMk cId="1712223383" sldId="267"/>
            <ac:spMk id="603" creationId="{7E0B6FCD-382F-432F-892B-48C96C3B0AF8}"/>
          </ac:spMkLst>
        </pc:spChg>
        <pc:spChg chg="add del mod topLvl">
          <ac:chgData name="Tong, Xiaoran (NIH/NIEHS) [F]" userId="888a7c56-a406-4363-a59f-54b43044321d" providerId="ADAL" clId="{E77C65BA-BD71-4A0A-A474-1F483FB8E76F}" dt="2022-05-13T06:52:21.870" v="5611" actId="3064"/>
          <ac:spMkLst>
            <pc:docMk/>
            <pc:sldMk cId="1712223383" sldId="267"/>
            <ac:spMk id="604" creationId="{9532E526-DAD5-44C9-A1D5-A14D5B8BA027}"/>
          </ac:spMkLst>
        </pc:spChg>
        <pc:spChg chg="add del mod topLvl">
          <ac:chgData name="Tong, Xiaoran (NIH/NIEHS) [F]" userId="888a7c56-a406-4363-a59f-54b43044321d" providerId="ADAL" clId="{E77C65BA-BD71-4A0A-A474-1F483FB8E76F}" dt="2022-05-13T06:52:21.870" v="5611" actId="3064"/>
          <ac:spMkLst>
            <pc:docMk/>
            <pc:sldMk cId="1712223383" sldId="267"/>
            <ac:spMk id="605" creationId="{7D782D3F-8B27-40D0-9F22-0CF195031D6B}"/>
          </ac:spMkLst>
        </pc:spChg>
        <pc:spChg chg="add del mod topLvl">
          <ac:chgData name="Tong, Xiaoran (NIH/NIEHS) [F]" userId="888a7c56-a406-4363-a59f-54b43044321d" providerId="ADAL" clId="{E77C65BA-BD71-4A0A-A474-1F483FB8E76F}" dt="2022-05-13T06:52:21.870" v="5611" actId="3064"/>
          <ac:spMkLst>
            <pc:docMk/>
            <pc:sldMk cId="1712223383" sldId="267"/>
            <ac:spMk id="606" creationId="{A74A711C-4C28-403F-86FF-E6424CCC22CC}"/>
          </ac:spMkLst>
        </pc:spChg>
        <pc:spChg chg="add del mod topLvl">
          <ac:chgData name="Tong, Xiaoran (NIH/NIEHS) [F]" userId="888a7c56-a406-4363-a59f-54b43044321d" providerId="ADAL" clId="{E77C65BA-BD71-4A0A-A474-1F483FB8E76F}" dt="2022-05-13T06:52:21.870" v="5611" actId="3064"/>
          <ac:spMkLst>
            <pc:docMk/>
            <pc:sldMk cId="1712223383" sldId="267"/>
            <ac:spMk id="607" creationId="{3A99AF64-BE63-4170-90D4-F6B6111DBA4F}"/>
          </ac:spMkLst>
        </pc:spChg>
        <pc:spChg chg="add del mod topLvl">
          <ac:chgData name="Tong, Xiaoran (NIH/NIEHS) [F]" userId="888a7c56-a406-4363-a59f-54b43044321d" providerId="ADAL" clId="{E77C65BA-BD71-4A0A-A474-1F483FB8E76F}" dt="2022-05-13T06:52:21.870" v="5611" actId="3064"/>
          <ac:spMkLst>
            <pc:docMk/>
            <pc:sldMk cId="1712223383" sldId="267"/>
            <ac:spMk id="608" creationId="{DB549CE5-6B27-44D7-BEE9-86FC7C90FD19}"/>
          </ac:spMkLst>
        </pc:spChg>
        <pc:spChg chg="add del mod topLvl">
          <ac:chgData name="Tong, Xiaoran (NIH/NIEHS) [F]" userId="888a7c56-a406-4363-a59f-54b43044321d" providerId="ADAL" clId="{E77C65BA-BD71-4A0A-A474-1F483FB8E76F}" dt="2022-05-13T06:52:21.870" v="5611" actId="3064"/>
          <ac:spMkLst>
            <pc:docMk/>
            <pc:sldMk cId="1712223383" sldId="267"/>
            <ac:spMk id="609" creationId="{F7D14445-3AA6-4740-8AD9-A261A9A18522}"/>
          </ac:spMkLst>
        </pc:spChg>
        <pc:spChg chg="add del mod topLvl">
          <ac:chgData name="Tong, Xiaoran (NIH/NIEHS) [F]" userId="888a7c56-a406-4363-a59f-54b43044321d" providerId="ADAL" clId="{E77C65BA-BD71-4A0A-A474-1F483FB8E76F}" dt="2022-05-13T06:52:21.870" v="5611" actId="3064"/>
          <ac:spMkLst>
            <pc:docMk/>
            <pc:sldMk cId="1712223383" sldId="267"/>
            <ac:spMk id="610" creationId="{4E8D6B99-B85D-4B46-96E9-83383E70B672}"/>
          </ac:spMkLst>
        </pc:spChg>
        <pc:spChg chg="add del mod topLvl">
          <ac:chgData name="Tong, Xiaoran (NIH/NIEHS) [F]" userId="888a7c56-a406-4363-a59f-54b43044321d" providerId="ADAL" clId="{E77C65BA-BD71-4A0A-A474-1F483FB8E76F}" dt="2022-05-13T06:52:21.870" v="5611" actId="3064"/>
          <ac:spMkLst>
            <pc:docMk/>
            <pc:sldMk cId="1712223383" sldId="267"/>
            <ac:spMk id="611" creationId="{9B429EBC-8785-418E-8DC5-E43438656B3A}"/>
          </ac:spMkLst>
        </pc:spChg>
        <pc:spChg chg="add del mod topLvl">
          <ac:chgData name="Tong, Xiaoran (NIH/NIEHS) [F]" userId="888a7c56-a406-4363-a59f-54b43044321d" providerId="ADAL" clId="{E77C65BA-BD71-4A0A-A474-1F483FB8E76F}" dt="2022-05-13T06:52:21.870" v="5611" actId="3064"/>
          <ac:spMkLst>
            <pc:docMk/>
            <pc:sldMk cId="1712223383" sldId="267"/>
            <ac:spMk id="612" creationId="{471FC76B-E668-4342-8C38-D8A3F6D55BC4}"/>
          </ac:spMkLst>
        </pc:spChg>
        <pc:spChg chg="add del mod topLvl">
          <ac:chgData name="Tong, Xiaoran (NIH/NIEHS) [F]" userId="888a7c56-a406-4363-a59f-54b43044321d" providerId="ADAL" clId="{E77C65BA-BD71-4A0A-A474-1F483FB8E76F}" dt="2022-05-13T06:52:21.870" v="5611" actId="3064"/>
          <ac:spMkLst>
            <pc:docMk/>
            <pc:sldMk cId="1712223383" sldId="267"/>
            <ac:spMk id="613" creationId="{0CCD5862-9AC6-4BC7-8904-67354A76F3EF}"/>
          </ac:spMkLst>
        </pc:spChg>
        <pc:spChg chg="add del mod topLvl">
          <ac:chgData name="Tong, Xiaoran (NIH/NIEHS) [F]" userId="888a7c56-a406-4363-a59f-54b43044321d" providerId="ADAL" clId="{E77C65BA-BD71-4A0A-A474-1F483FB8E76F}" dt="2022-05-13T06:52:21.870" v="5611" actId="3064"/>
          <ac:spMkLst>
            <pc:docMk/>
            <pc:sldMk cId="1712223383" sldId="267"/>
            <ac:spMk id="614" creationId="{2BEF1FC2-981C-4DAC-950B-EA5C7F8F32A6}"/>
          </ac:spMkLst>
        </pc:spChg>
        <pc:spChg chg="add del mod topLvl">
          <ac:chgData name="Tong, Xiaoran (NIH/NIEHS) [F]" userId="888a7c56-a406-4363-a59f-54b43044321d" providerId="ADAL" clId="{E77C65BA-BD71-4A0A-A474-1F483FB8E76F}" dt="2022-05-13T06:52:21.870" v="5611" actId="3064"/>
          <ac:spMkLst>
            <pc:docMk/>
            <pc:sldMk cId="1712223383" sldId="267"/>
            <ac:spMk id="615" creationId="{CDE1AAB6-4BB3-4499-8147-5315F130E0FC}"/>
          </ac:spMkLst>
        </pc:spChg>
        <pc:spChg chg="add del mod topLvl">
          <ac:chgData name="Tong, Xiaoran (NIH/NIEHS) [F]" userId="888a7c56-a406-4363-a59f-54b43044321d" providerId="ADAL" clId="{E77C65BA-BD71-4A0A-A474-1F483FB8E76F}" dt="2022-05-13T06:52:21.870" v="5611" actId="3064"/>
          <ac:spMkLst>
            <pc:docMk/>
            <pc:sldMk cId="1712223383" sldId="267"/>
            <ac:spMk id="616" creationId="{39C437AC-7153-423D-8204-F5E79537F2A5}"/>
          </ac:spMkLst>
        </pc:spChg>
        <pc:spChg chg="add del mod topLvl">
          <ac:chgData name="Tong, Xiaoran (NIH/NIEHS) [F]" userId="888a7c56-a406-4363-a59f-54b43044321d" providerId="ADAL" clId="{E77C65BA-BD71-4A0A-A474-1F483FB8E76F}" dt="2022-05-13T06:52:21.870" v="5611" actId="3064"/>
          <ac:spMkLst>
            <pc:docMk/>
            <pc:sldMk cId="1712223383" sldId="267"/>
            <ac:spMk id="617" creationId="{128C5D7E-9F3F-4953-9439-8AC30D3032D2}"/>
          </ac:spMkLst>
        </pc:spChg>
        <pc:spChg chg="add del mod topLvl">
          <ac:chgData name="Tong, Xiaoran (NIH/NIEHS) [F]" userId="888a7c56-a406-4363-a59f-54b43044321d" providerId="ADAL" clId="{E77C65BA-BD71-4A0A-A474-1F483FB8E76F}" dt="2022-05-13T06:52:21.870" v="5611" actId="3064"/>
          <ac:spMkLst>
            <pc:docMk/>
            <pc:sldMk cId="1712223383" sldId="267"/>
            <ac:spMk id="618" creationId="{EF0884AE-0D93-4D1E-A1F5-B151CA638F76}"/>
          </ac:spMkLst>
        </pc:spChg>
        <pc:spChg chg="add del mod topLvl">
          <ac:chgData name="Tong, Xiaoran (NIH/NIEHS) [F]" userId="888a7c56-a406-4363-a59f-54b43044321d" providerId="ADAL" clId="{E77C65BA-BD71-4A0A-A474-1F483FB8E76F}" dt="2022-05-13T06:52:21.870" v="5611" actId="3064"/>
          <ac:spMkLst>
            <pc:docMk/>
            <pc:sldMk cId="1712223383" sldId="267"/>
            <ac:spMk id="619" creationId="{469237F3-9D10-45EE-988D-800ED94A9051}"/>
          </ac:spMkLst>
        </pc:spChg>
        <pc:spChg chg="add del mod topLvl">
          <ac:chgData name="Tong, Xiaoran (NIH/NIEHS) [F]" userId="888a7c56-a406-4363-a59f-54b43044321d" providerId="ADAL" clId="{E77C65BA-BD71-4A0A-A474-1F483FB8E76F}" dt="2022-05-13T06:52:21.870" v="5611" actId="3064"/>
          <ac:spMkLst>
            <pc:docMk/>
            <pc:sldMk cId="1712223383" sldId="267"/>
            <ac:spMk id="620" creationId="{2119399B-D4DE-4118-9B29-A458761C49F2}"/>
          </ac:spMkLst>
        </pc:spChg>
        <pc:spChg chg="add del mod topLvl">
          <ac:chgData name="Tong, Xiaoran (NIH/NIEHS) [F]" userId="888a7c56-a406-4363-a59f-54b43044321d" providerId="ADAL" clId="{E77C65BA-BD71-4A0A-A474-1F483FB8E76F}" dt="2022-05-13T06:52:21.870" v="5611" actId="3064"/>
          <ac:spMkLst>
            <pc:docMk/>
            <pc:sldMk cId="1712223383" sldId="267"/>
            <ac:spMk id="621" creationId="{B290B7B2-7C16-4C3E-9180-C46268E838FB}"/>
          </ac:spMkLst>
        </pc:spChg>
        <pc:spChg chg="add del mod topLvl">
          <ac:chgData name="Tong, Xiaoran (NIH/NIEHS) [F]" userId="888a7c56-a406-4363-a59f-54b43044321d" providerId="ADAL" clId="{E77C65BA-BD71-4A0A-A474-1F483FB8E76F}" dt="2022-05-13T06:52:21.870" v="5611" actId="3064"/>
          <ac:spMkLst>
            <pc:docMk/>
            <pc:sldMk cId="1712223383" sldId="267"/>
            <ac:spMk id="622" creationId="{16DD8DEB-0625-4E32-959F-9FD5B7705F3E}"/>
          </ac:spMkLst>
        </pc:spChg>
        <pc:spChg chg="add del mod topLvl">
          <ac:chgData name="Tong, Xiaoran (NIH/NIEHS) [F]" userId="888a7c56-a406-4363-a59f-54b43044321d" providerId="ADAL" clId="{E77C65BA-BD71-4A0A-A474-1F483FB8E76F}" dt="2022-05-13T06:52:21.870" v="5611" actId="3064"/>
          <ac:spMkLst>
            <pc:docMk/>
            <pc:sldMk cId="1712223383" sldId="267"/>
            <ac:spMk id="623" creationId="{0CE232EE-B208-423A-963F-843E8E50B5C3}"/>
          </ac:spMkLst>
        </pc:spChg>
        <pc:spChg chg="add del mod topLvl">
          <ac:chgData name="Tong, Xiaoran (NIH/NIEHS) [F]" userId="888a7c56-a406-4363-a59f-54b43044321d" providerId="ADAL" clId="{E77C65BA-BD71-4A0A-A474-1F483FB8E76F}" dt="2022-05-13T06:52:21.870" v="5611" actId="3064"/>
          <ac:spMkLst>
            <pc:docMk/>
            <pc:sldMk cId="1712223383" sldId="267"/>
            <ac:spMk id="624" creationId="{D72786AF-E632-47E5-A8C5-3AF7B0136A37}"/>
          </ac:spMkLst>
        </pc:spChg>
        <pc:spChg chg="add del mod topLvl">
          <ac:chgData name="Tong, Xiaoran (NIH/NIEHS) [F]" userId="888a7c56-a406-4363-a59f-54b43044321d" providerId="ADAL" clId="{E77C65BA-BD71-4A0A-A474-1F483FB8E76F}" dt="2022-05-13T06:52:21.870" v="5611" actId="3064"/>
          <ac:spMkLst>
            <pc:docMk/>
            <pc:sldMk cId="1712223383" sldId="267"/>
            <ac:spMk id="625" creationId="{6CAEB738-1534-4B28-8B86-AB1290843BC1}"/>
          </ac:spMkLst>
        </pc:spChg>
        <pc:spChg chg="add del mod topLvl">
          <ac:chgData name="Tong, Xiaoran (NIH/NIEHS) [F]" userId="888a7c56-a406-4363-a59f-54b43044321d" providerId="ADAL" clId="{E77C65BA-BD71-4A0A-A474-1F483FB8E76F}" dt="2022-05-13T06:52:21.870" v="5611" actId="3064"/>
          <ac:spMkLst>
            <pc:docMk/>
            <pc:sldMk cId="1712223383" sldId="267"/>
            <ac:spMk id="626" creationId="{5ADC6647-5C6E-46AE-8EE1-88E3EF11FE87}"/>
          </ac:spMkLst>
        </pc:spChg>
        <pc:spChg chg="add del mod topLvl">
          <ac:chgData name="Tong, Xiaoran (NIH/NIEHS) [F]" userId="888a7c56-a406-4363-a59f-54b43044321d" providerId="ADAL" clId="{E77C65BA-BD71-4A0A-A474-1F483FB8E76F}" dt="2022-05-13T06:52:21.870" v="5611" actId="3064"/>
          <ac:spMkLst>
            <pc:docMk/>
            <pc:sldMk cId="1712223383" sldId="267"/>
            <ac:spMk id="627" creationId="{B5A64060-B2B2-41F2-9987-592E22FE33B8}"/>
          </ac:spMkLst>
        </pc:spChg>
        <pc:spChg chg="add del mod topLvl">
          <ac:chgData name="Tong, Xiaoran (NIH/NIEHS) [F]" userId="888a7c56-a406-4363-a59f-54b43044321d" providerId="ADAL" clId="{E77C65BA-BD71-4A0A-A474-1F483FB8E76F}" dt="2022-05-13T06:52:21.870" v="5611" actId="3064"/>
          <ac:spMkLst>
            <pc:docMk/>
            <pc:sldMk cId="1712223383" sldId="267"/>
            <ac:spMk id="628" creationId="{FFAFF985-38A9-41FA-BD0E-A380E280131D}"/>
          </ac:spMkLst>
        </pc:spChg>
        <pc:spChg chg="add del mod topLvl">
          <ac:chgData name="Tong, Xiaoran (NIH/NIEHS) [F]" userId="888a7c56-a406-4363-a59f-54b43044321d" providerId="ADAL" clId="{E77C65BA-BD71-4A0A-A474-1F483FB8E76F}" dt="2022-05-13T06:52:21.870" v="5611" actId="3064"/>
          <ac:spMkLst>
            <pc:docMk/>
            <pc:sldMk cId="1712223383" sldId="267"/>
            <ac:spMk id="629" creationId="{A3023D9D-4F71-47ED-8CC7-0971833A364D}"/>
          </ac:spMkLst>
        </pc:spChg>
        <pc:spChg chg="add del mod topLvl">
          <ac:chgData name="Tong, Xiaoran (NIH/NIEHS) [F]" userId="888a7c56-a406-4363-a59f-54b43044321d" providerId="ADAL" clId="{E77C65BA-BD71-4A0A-A474-1F483FB8E76F}" dt="2022-05-13T06:52:21.870" v="5611" actId="3064"/>
          <ac:spMkLst>
            <pc:docMk/>
            <pc:sldMk cId="1712223383" sldId="267"/>
            <ac:spMk id="630" creationId="{620182DF-EF41-4C48-885B-BE4D167F9CC3}"/>
          </ac:spMkLst>
        </pc:spChg>
        <pc:spChg chg="add del mod topLvl">
          <ac:chgData name="Tong, Xiaoran (NIH/NIEHS) [F]" userId="888a7c56-a406-4363-a59f-54b43044321d" providerId="ADAL" clId="{E77C65BA-BD71-4A0A-A474-1F483FB8E76F}" dt="2022-05-13T06:52:21.870" v="5611" actId="3064"/>
          <ac:spMkLst>
            <pc:docMk/>
            <pc:sldMk cId="1712223383" sldId="267"/>
            <ac:spMk id="631" creationId="{F1A45DE5-A681-4A2A-820A-8C8210E2CA17}"/>
          </ac:spMkLst>
        </pc:spChg>
        <pc:spChg chg="add del mod topLvl">
          <ac:chgData name="Tong, Xiaoran (NIH/NIEHS) [F]" userId="888a7c56-a406-4363-a59f-54b43044321d" providerId="ADAL" clId="{E77C65BA-BD71-4A0A-A474-1F483FB8E76F}" dt="2022-05-13T06:52:21.870" v="5611" actId="3064"/>
          <ac:spMkLst>
            <pc:docMk/>
            <pc:sldMk cId="1712223383" sldId="267"/>
            <ac:spMk id="632" creationId="{E2DFD6D6-65F5-42BB-9CA9-FF1A2164B9BB}"/>
          </ac:spMkLst>
        </pc:spChg>
        <pc:spChg chg="add del mod topLvl">
          <ac:chgData name="Tong, Xiaoran (NIH/NIEHS) [F]" userId="888a7c56-a406-4363-a59f-54b43044321d" providerId="ADAL" clId="{E77C65BA-BD71-4A0A-A474-1F483FB8E76F}" dt="2022-05-13T06:52:21.870" v="5611" actId="3064"/>
          <ac:spMkLst>
            <pc:docMk/>
            <pc:sldMk cId="1712223383" sldId="267"/>
            <ac:spMk id="633" creationId="{88463196-DCFE-401C-9ECA-2F894F070F57}"/>
          </ac:spMkLst>
        </pc:spChg>
        <pc:spChg chg="add del mod topLvl">
          <ac:chgData name="Tong, Xiaoran (NIH/NIEHS) [F]" userId="888a7c56-a406-4363-a59f-54b43044321d" providerId="ADAL" clId="{E77C65BA-BD71-4A0A-A474-1F483FB8E76F}" dt="2022-05-13T06:52:21.870" v="5611" actId="3064"/>
          <ac:spMkLst>
            <pc:docMk/>
            <pc:sldMk cId="1712223383" sldId="267"/>
            <ac:spMk id="634" creationId="{02EA8CBA-F23E-46A7-883F-7F3CC4B54543}"/>
          </ac:spMkLst>
        </pc:spChg>
        <pc:spChg chg="add del mod topLvl">
          <ac:chgData name="Tong, Xiaoran (NIH/NIEHS) [F]" userId="888a7c56-a406-4363-a59f-54b43044321d" providerId="ADAL" clId="{E77C65BA-BD71-4A0A-A474-1F483FB8E76F}" dt="2022-05-13T06:52:21.870" v="5611" actId="3064"/>
          <ac:spMkLst>
            <pc:docMk/>
            <pc:sldMk cId="1712223383" sldId="267"/>
            <ac:spMk id="635" creationId="{0D3E673E-466C-4FD3-99E5-71DB46B621A7}"/>
          </ac:spMkLst>
        </pc:spChg>
        <pc:spChg chg="add del mod topLvl">
          <ac:chgData name="Tong, Xiaoran (NIH/NIEHS) [F]" userId="888a7c56-a406-4363-a59f-54b43044321d" providerId="ADAL" clId="{E77C65BA-BD71-4A0A-A474-1F483FB8E76F}" dt="2022-05-13T06:52:21.870" v="5611" actId="3064"/>
          <ac:spMkLst>
            <pc:docMk/>
            <pc:sldMk cId="1712223383" sldId="267"/>
            <ac:spMk id="636" creationId="{486B6F70-C728-43DF-A068-E201C1BEE4B7}"/>
          </ac:spMkLst>
        </pc:spChg>
        <pc:spChg chg="add del mod topLvl">
          <ac:chgData name="Tong, Xiaoran (NIH/NIEHS) [F]" userId="888a7c56-a406-4363-a59f-54b43044321d" providerId="ADAL" clId="{E77C65BA-BD71-4A0A-A474-1F483FB8E76F}" dt="2022-05-13T06:52:21.870" v="5611" actId="3064"/>
          <ac:spMkLst>
            <pc:docMk/>
            <pc:sldMk cId="1712223383" sldId="267"/>
            <ac:spMk id="637" creationId="{4DD9C989-5AF3-45B2-9EBC-7A2D248C63ED}"/>
          </ac:spMkLst>
        </pc:spChg>
        <pc:spChg chg="add del mod topLvl">
          <ac:chgData name="Tong, Xiaoran (NIH/NIEHS) [F]" userId="888a7c56-a406-4363-a59f-54b43044321d" providerId="ADAL" clId="{E77C65BA-BD71-4A0A-A474-1F483FB8E76F}" dt="2022-05-13T06:52:21.870" v="5611" actId="3064"/>
          <ac:spMkLst>
            <pc:docMk/>
            <pc:sldMk cId="1712223383" sldId="267"/>
            <ac:spMk id="638" creationId="{C65F6387-FCD6-41A2-9799-595AA7B497F3}"/>
          </ac:spMkLst>
        </pc:spChg>
        <pc:spChg chg="add del mod topLvl">
          <ac:chgData name="Tong, Xiaoran (NIH/NIEHS) [F]" userId="888a7c56-a406-4363-a59f-54b43044321d" providerId="ADAL" clId="{E77C65BA-BD71-4A0A-A474-1F483FB8E76F}" dt="2022-05-13T06:52:21.870" v="5611" actId="3064"/>
          <ac:spMkLst>
            <pc:docMk/>
            <pc:sldMk cId="1712223383" sldId="267"/>
            <ac:spMk id="639" creationId="{E835D90B-2864-4E80-B33A-E6C6FB804224}"/>
          </ac:spMkLst>
        </pc:spChg>
        <pc:spChg chg="add del mod topLvl">
          <ac:chgData name="Tong, Xiaoran (NIH/NIEHS) [F]" userId="888a7c56-a406-4363-a59f-54b43044321d" providerId="ADAL" clId="{E77C65BA-BD71-4A0A-A474-1F483FB8E76F}" dt="2022-05-13T06:52:21.870" v="5611" actId="3064"/>
          <ac:spMkLst>
            <pc:docMk/>
            <pc:sldMk cId="1712223383" sldId="267"/>
            <ac:spMk id="640" creationId="{66233604-37DE-4728-A473-DEE647D971ED}"/>
          </ac:spMkLst>
        </pc:spChg>
        <pc:spChg chg="add del mod topLvl">
          <ac:chgData name="Tong, Xiaoran (NIH/NIEHS) [F]" userId="888a7c56-a406-4363-a59f-54b43044321d" providerId="ADAL" clId="{E77C65BA-BD71-4A0A-A474-1F483FB8E76F}" dt="2022-05-13T06:52:21.870" v="5611" actId="3064"/>
          <ac:spMkLst>
            <pc:docMk/>
            <pc:sldMk cId="1712223383" sldId="267"/>
            <ac:spMk id="641" creationId="{0D78594D-908F-49B3-9B58-359FCDA43DC6}"/>
          </ac:spMkLst>
        </pc:spChg>
        <pc:spChg chg="add del mod topLvl">
          <ac:chgData name="Tong, Xiaoran (NIH/NIEHS) [F]" userId="888a7c56-a406-4363-a59f-54b43044321d" providerId="ADAL" clId="{E77C65BA-BD71-4A0A-A474-1F483FB8E76F}" dt="2022-05-13T06:52:21.870" v="5611" actId="3064"/>
          <ac:spMkLst>
            <pc:docMk/>
            <pc:sldMk cId="1712223383" sldId="267"/>
            <ac:spMk id="642" creationId="{B076F32B-66E3-4343-B1BC-EDFC2EB626CF}"/>
          </ac:spMkLst>
        </pc:spChg>
        <pc:spChg chg="add del mod topLvl">
          <ac:chgData name="Tong, Xiaoran (NIH/NIEHS) [F]" userId="888a7c56-a406-4363-a59f-54b43044321d" providerId="ADAL" clId="{E77C65BA-BD71-4A0A-A474-1F483FB8E76F}" dt="2022-05-13T06:52:21.870" v="5611" actId="3064"/>
          <ac:spMkLst>
            <pc:docMk/>
            <pc:sldMk cId="1712223383" sldId="267"/>
            <ac:spMk id="643" creationId="{0DFD8A0E-8FBF-484B-A5D7-D9818120C83D}"/>
          </ac:spMkLst>
        </pc:spChg>
        <pc:spChg chg="add del mod topLvl">
          <ac:chgData name="Tong, Xiaoran (NIH/NIEHS) [F]" userId="888a7c56-a406-4363-a59f-54b43044321d" providerId="ADAL" clId="{E77C65BA-BD71-4A0A-A474-1F483FB8E76F}" dt="2022-05-13T06:52:21.870" v="5611" actId="3064"/>
          <ac:spMkLst>
            <pc:docMk/>
            <pc:sldMk cId="1712223383" sldId="267"/>
            <ac:spMk id="644" creationId="{F9F2DDE3-BE5D-4364-A8CC-6F1969C46C23}"/>
          </ac:spMkLst>
        </pc:spChg>
        <pc:spChg chg="add del mod topLvl">
          <ac:chgData name="Tong, Xiaoran (NIH/NIEHS) [F]" userId="888a7c56-a406-4363-a59f-54b43044321d" providerId="ADAL" clId="{E77C65BA-BD71-4A0A-A474-1F483FB8E76F}" dt="2022-05-13T06:52:21.870" v="5611" actId="3064"/>
          <ac:spMkLst>
            <pc:docMk/>
            <pc:sldMk cId="1712223383" sldId="267"/>
            <ac:spMk id="645" creationId="{34D943B3-675F-4B3A-B61B-B4120AAA09FD}"/>
          </ac:spMkLst>
        </pc:spChg>
        <pc:spChg chg="add del mod topLvl">
          <ac:chgData name="Tong, Xiaoran (NIH/NIEHS) [F]" userId="888a7c56-a406-4363-a59f-54b43044321d" providerId="ADAL" clId="{E77C65BA-BD71-4A0A-A474-1F483FB8E76F}" dt="2022-05-13T06:52:21.870" v="5611" actId="3064"/>
          <ac:spMkLst>
            <pc:docMk/>
            <pc:sldMk cId="1712223383" sldId="267"/>
            <ac:spMk id="646" creationId="{BBBFDEDB-BA35-4CFF-B374-0AB0927246D8}"/>
          </ac:spMkLst>
        </pc:spChg>
        <pc:spChg chg="add del mod topLvl">
          <ac:chgData name="Tong, Xiaoran (NIH/NIEHS) [F]" userId="888a7c56-a406-4363-a59f-54b43044321d" providerId="ADAL" clId="{E77C65BA-BD71-4A0A-A474-1F483FB8E76F}" dt="2022-05-13T06:52:21.870" v="5611" actId="3064"/>
          <ac:spMkLst>
            <pc:docMk/>
            <pc:sldMk cId="1712223383" sldId="267"/>
            <ac:spMk id="647" creationId="{B05191CD-2ACF-450F-9801-982E23D4BBE3}"/>
          </ac:spMkLst>
        </pc:spChg>
        <pc:spChg chg="add del mod topLvl">
          <ac:chgData name="Tong, Xiaoran (NIH/NIEHS) [F]" userId="888a7c56-a406-4363-a59f-54b43044321d" providerId="ADAL" clId="{E77C65BA-BD71-4A0A-A474-1F483FB8E76F}" dt="2022-05-13T06:52:21.870" v="5611" actId="3064"/>
          <ac:spMkLst>
            <pc:docMk/>
            <pc:sldMk cId="1712223383" sldId="267"/>
            <ac:spMk id="648" creationId="{57C8BF86-0B0F-466C-95CE-5C43C5B6E4DC}"/>
          </ac:spMkLst>
        </pc:spChg>
        <pc:spChg chg="add del mod topLvl">
          <ac:chgData name="Tong, Xiaoran (NIH/NIEHS) [F]" userId="888a7c56-a406-4363-a59f-54b43044321d" providerId="ADAL" clId="{E77C65BA-BD71-4A0A-A474-1F483FB8E76F}" dt="2022-05-13T06:52:21.870" v="5611" actId="3064"/>
          <ac:spMkLst>
            <pc:docMk/>
            <pc:sldMk cId="1712223383" sldId="267"/>
            <ac:spMk id="649" creationId="{568D7C02-FBDD-48AF-ABBE-CD51ED47D482}"/>
          </ac:spMkLst>
        </pc:spChg>
        <pc:spChg chg="add del mod topLvl">
          <ac:chgData name="Tong, Xiaoran (NIH/NIEHS) [F]" userId="888a7c56-a406-4363-a59f-54b43044321d" providerId="ADAL" clId="{E77C65BA-BD71-4A0A-A474-1F483FB8E76F}" dt="2022-05-13T06:52:21.870" v="5611" actId="3064"/>
          <ac:spMkLst>
            <pc:docMk/>
            <pc:sldMk cId="1712223383" sldId="267"/>
            <ac:spMk id="650" creationId="{222237D9-641B-4B03-AF5E-8530AFDBB651}"/>
          </ac:spMkLst>
        </pc:spChg>
        <pc:spChg chg="add del mod topLvl">
          <ac:chgData name="Tong, Xiaoran (NIH/NIEHS) [F]" userId="888a7c56-a406-4363-a59f-54b43044321d" providerId="ADAL" clId="{E77C65BA-BD71-4A0A-A474-1F483FB8E76F}" dt="2022-05-13T06:52:21.870" v="5611" actId="3064"/>
          <ac:spMkLst>
            <pc:docMk/>
            <pc:sldMk cId="1712223383" sldId="267"/>
            <ac:spMk id="651" creationId="{8E3C1E4A-81AB-45B1-B1F4-4A4C00AA17C3}"/>
          </ac:spMkLst>
        </pc:spChg>
        <pc:spChg chg="add del mod topLvl">
          <ac:chgData name="Tong, Xiaoran (NIH/NIEHS) [F]" userId="888a7c56-a406-4363-a59f-54b43044321d" providerId="ADAL" clId="{E77C65BA-BD71-4A0A-A474-1F483FB8E76F}" dt="2022-05-13T06:52:21.870" v="5611" actId="3064"/>
          <ac:spMkLst>
            <pc:docMk/>
            <pc:sldMk cId="1712223383" sldId="267"/>
            <ac:spMk id="652" creationId="{33C28E63-2C66-4673-ACF5-AD00A7ED672F}"/>
          </ac:spMkLst>
        </pc:spChg>
        <pc:spChg chg="add del mod topLvl">
          <ac:chgData name="Tong, Xiaoran (NIH/NIEHS) [F]" userId="888a7c56-a406-4363-a59f-54b43044321d" providerId="ADAL" clId="{E77C65BA-BD71-4A0A-A474-1F483FB8E76F}" dt="2022-05-13T06:52:21.870" v="5611" actId="3064"/>
          <ac:spMkLst>
            <pc:docMk/>
            <pc:sldMk cId="1712223383" sldId="267"/>
            <ac:spMk id="653" creationId="{4C00BD67-A199-4F8F-9111-2CEC800A9864}"/>
          </ac:spMkLst>
        </pc:spChg>
        <pc:spChg chg="add del mod topLvl">
          <ac:chgData name="Tong, Xiaoran (NIH/NIEHS) [F]" userId="888a7c56-a406-4363-a59f-54b43044321d" providerId="ADAL" clId="{E77C65BA-BD71-4A0A-A474-1F483FB8E76F}" dt="2022-05-13T06:52:21.870" v="5611" actId="3064"/>
          <ac:spMkLst>
            <pc:docMk/>
            <pc:sldMk cId="1712223383" sldId="267"/>
            <ac:spMk id="654" creationId="{029FD2BE-5E95-458F-BE9D-0F1429672A7A}"/>
          </ac:spMkLst>
        </pc:spChg>
        <pc:spChg chg="add del mod topLvl">
          <ac:chgData name="Tong, Xiaoran (NIH/NIEHS) [F]" userId="888a7c56-a406-4363-a59f-54b43044321d" providerId="ADAL" clId="{E77C65BA-BD71-4A0A-A474-1F483FB8E76F}" dt="2022-05-13T06:52:21.870" v="5611" actId="3064"/>
          <ac:spMkLst>
            <pc:docMk/>
            <pc:sldMk cId="1712223383" sldId="267"/>
            <ac:spMk id="655" creationId="{2FBEDCEC-AB6E-40C8-97F9-CE00D54492C7}"/>
          </ac:spMkLst>
        </pc:spChg>
        <pc:spChg chg="add del mod topLvl">
          <ac:chgData name="Tong, Xiaoran (NIH/NIEHS) [F]" userId="888a7c56-a406-4363-a59f-54b43044321d" providerId="ADAL" clId="{E77C65BA-BD71-4A0A-A474-1F483FB8E76F}" dt="2022-05-13T06:52:21.870" v="5611" actId="3064"/>
          <ac:spMkLst>
            <pc:docMk/>
            <pc:sldMk cId="1712223383" sldId="267"/>
            <ac:spMk id="656" creationId="{9F42E5D4-A3F3-482E-836C-56ED99186020}"/>
          </ac:spMkLst>
        </pc:spChg>
        <pc:spChg chg="add del mod topLvl">
          <ac:chgData name="Tong, Xiaoran (NIH/NIEHS) [F]" userId="888a7c56-a406-4363-a59f-54b43044321d" providerId="ADAL" clId="{E77C65BA-BD71-4A0A-A474-1F483FB8E76F}" dt="2022-05-13T06:52:21.870" v="5611" actId="3064"/>
          <ac:spMkLst>
            <pc:docMk/>
            <pc:sldMk cId="1712223383" sldId="267"/>
            <ac:spMk id="657" creationId="{BCB052BD-8465-4F2F-96AA-56E8DF484C43}"/>
          </ac:spMkLst>
        </pc:spChg>
        <pc:spChg chg="add del mod topLvl">
          <ac:chgData name="Tong, Xiaoran (NIH/NIEHS) [F]" userId="888a7c56-a406-4363-a59f-54b43044321d" providerId="ADAL" clId="{E77C65BA-BD71-4A0A-A474-1F483FB8E76F}" dt="2022-05-13T06:52:21.870" v="5611" actId="3064"/>
          <ac:spMkLst>
            <pc:docMk/>
            <pc:sldMk cId="1712223383" sldId="267"/>
            <ac:spMk id="658" creationId="{43C0A294-AEE3-42E1-B24A-6A0197C67045}"/>
          </ac:spMkLst>
        </pc:spChg>
        <pc:spChg chg="add del mod topLvl">
          <ac:chgData name="Tong, Xiaoran (NIH/NIEHS) [F]" userId="888a7c56-a406-4363-a59f-54b43044321d" providerId="ADAL" clId="{E77C65BA-BD71-4A0A-A474-1F483FB8E76F}" dt="2022-05-13T06:52:21.870" v="5611" actId="3064"/>
          <ac:spMkLst>
            <pc:docMk/>
            <pc:sldMk cId="1712223383" sldId="267"/>
            <ac:spMk id="659" creationId="{B0BBA91A-DC42-4F3C-8D55-10DD0D1FEA1E}"/>
          </ac:spMkLst>
        </pc:spChg>
        <pc:spChg chg="add del mod topLvl">
          <ac:chgData name="Tong, Xiaoran (NIH/NIEHS) [F]" userId="888a7c56-a406-4363-a59f-54b43044321d" providerId="ADAL" clId="{E77C65BA-BD71-4A0A-A474-1F483FB8E76F}" dt="2022-05-13T06:52:21.870" v="5611" actId="3064"/>
          <ac:spMkLst>
            <pc:docMk/>
            <pc:sldMk cId="1712223383" sldId="267"/>
            <ac:spMk id="660" creationId="{E2F8B44B-A7FF-46B2-8BCB-94B09D253254}"/>
          </ac:spMkLst>
        </pc:spChg>
        <pc:spChg chg="add del mod topLvl">
          <ac:chgData name="Tong, Xiaoran (NIH/NIEHS) [F]" userId="888a7c56-a406-4363-a59f-54b43044321d" providerId="ADAL" clId="{E77C65BA-BD71-4A0A-A474-1F483FB8E76F}" dt="2022-05-13T06:52:21.870" v="5611" actId="3064"/>
          <ac:spMkLst>
            <pc:docMk/>
            <pc:sldMk cId="1712223383" sldId="267"/>
            <ac:spMk id="661" creationId="{3AB7E9BC-E757-426E-BD96-D0050546256A}"/>
          </ac:spMkLst>
        </pc:spChg>
        <pc:spChg chg="add del mod topLvl">
          <ac:chgData name="Tong, Xiaoran (NIH/NIEHS) [F]" userId="888a7c56-a406-4363-a59f-54b43044321d" providerId="ADAL" clId="{E77C65BA-BD71-4A0A-A474-1F483FB8E76F}" dt="2022-05-13T06:52:21.870" v="5611" actId="3064"/>
          <ac:spMkLst>
            <pc:docMk/>
            <pc:sldMk cId="1712223383" sldId="267"/>
            <ac:spMk id="662" creationId="{7E1B3847-94DF-41B2-AFA1-D8BD0E706523}"/>
          </ac:spMkLst>
        </pc:spChg>
        <pc:spChg chg="add del mod topLvl">
          <ac:chgData name="Tong, Xiaoran (NIH/NIEHS) [F]" userId="888a7c56-a406-4363-a59f-54b43044321d" providerId="ADAL" clId="{E77C65BA-BD71-4A0A-A474-1F483FB8E76F}" dt="2022-05-13T06:52:21.870" v="5611" actId="3064"/>
          <ac:spMkLst>
            <pc:docMk/>
            <pc:sldMk cId="1712223383" sldId="267"/>
            <ac:spMk id="663" creationId="{4CA7F747-B870-4D13-8909-B823D4BEA12A}"/>
          </ac:spMkLst>
        </pc:spChg>
        <pc:spChg chg="add del mod topLvl">
          <ac:chgData name="Tong, Xiaoran (NIH/NIEHS) [F]" userId="888a7c56-a406-4363-a59f-54b43044321d" providerId="ADAL" clId="{E77C65BA-BD71-4A0A-A474-1F483FB8E76F}" dt="2022-05-13T06:52:21.870" v="5611" actId="3064"/>
          <ac:spMkLst>
            <pc:docMk/>
            <pc:sldMk cId="1712223383" sldId="267"/>
            <ac:spMk id="664" creationId="{BDA025B9-A5DB-41E3-AB0B-D6F350E836A5}"/>
          </ac:spMkLst>
        </pc:spChg>
        <pc:spChg chg="add del mod topLvl">
          <ac:chgData name="Tong, Xiaoran (NIH/NIEHS) [F]" userId="888a7c56-a406-4363-a59f-54b43044321d" providerId="ADAL" clId="{E77C65BA-BD71-4A0A-A474-1F483FB8E76F}" dt="2022-05-13T06:52:21.870" v="5611" actId="3064"/>
          <ac:spMkLst>
            <pc:docMk/>
            <pc:sldMk cId="1712223383" sldId="267"/>
            <ac:spMk id="665" creationId="{D3E9BA77-CAC4-44FD-AE2D-426BC874EF1D}"/>
          </ac:spMkLst>
        </pc:spChg>
        <pc:spChg chg="add del mod topLvl">
          <ac:chgData name="Tong, Xiaoran (NIH/NIEHS) [F]" userId="888a7c56-a406-4363-a59f-54b43044321d" providerId="ADAL" clId="{E77C65BA-BD71-4A0A-A474-1F483FB8E76F}" dt="2022-05-13T06:52:21.870" v="5611" actId="3064"/>
          <ac:spMkLst>
            <pc:docMk/>
            <pc:sldMk cId="1712223383" sldId="267"/>
            <ac:spMk id="666" creationId="{811CE0FD-0552-4A30-9EFC-D58C7D2A51CF}"/>
          </ac:spMkLst>
        </pc:spChg>
        <pc:spChg chg="add del mod topLvl">
          <ac:chgData name="Tong, Xiaoran (NIH/NIEHS) [F]" userId="888a7c56-a406-4363-a59f-54b43044321d" providerId="ADAL" clId="{E77C65BA-BD71-4A0A-A474-1F483FB8E76F}" dt="2022-05-13T06:52:21.870" v="5611" actId="3064"/>
          <ac:spMkLst>
            <pc:docMk/>
            <pc:sldMk cId="1712223383" sldId="267"/>
            <ac:spMk id="667" creationId="{413ECD43-5721-4856-8A70-5C3EC4A4AE91}"/>
          </ac:spMkLst>
        </pc:spChg>
        <pc:spChg chg="add del mod topLvl">
          <ac:chgData name="Tong, Xiaoran (NIH/NIEHS) [F]" userId="888a7c56-a406-4363-a59f-54b43044321d" providerId="ADAL" clId="{E77C65BA-BD71-4A0A-A474-1F483FB8E76F}" dt="2022-05-13T06:52:21.870" v="5611" actId="3064"/>
          <ac:spMkLst>
            <pc:docMk/>
            <pc:sldMk cId="1712223383" sldId="267"/>
            <ac:spMk id="668" creationId="{B2B67B16-A9EB-440B-BB94-CC0C919A9F69}"/>
          </ac:spMkLst>
        </pc:spChg>
        <pc:spChg chg="add del mod topLvl">
          <ac:chgData name="Tong, Xiaoran (NIH/NIEHS) [F]" userId="888a7c56-a406-4363-a59f-54b43044321d" providerId="ADAL" clId="{E77C65BA-BD71-4A0A-A474-1F483FB8E76F}" dt="2022-05-13T06:52:21.870" v="5611" actId="3064"/>
          <ac:spMkLst>
            <pc:docMk/>
            <pc:sldMk cId="1712223383" sldId="267"/>
            <ac:spMk id="669" creationId="{CD1459FA-1F81-423F-A1E0-9CD02763CDEC}"/>
          </ac:spMkLst>
        </pc:spChg>
        <pc:spChg chg="add del mod topLvl">
          <ac:chgData name="Tong, Xiaoran (NIH/NIEHS) [F]" userId="888a7c56-a406-4363-a59f-54b43044321d" providerId="ADAL" clId="{E77C65BA-BD71-4A0A-A474-1F483FB8E76F}" dt="2022-05-13T06:52:21.870" v="5611" actId="3064"/>
          <ac:spMkLst>
            <pc:docMk/>
            <pc:sldMk cId="1712223383" sldId="267"/>
            <ac:spMk id="670" creationId="{2BE36AC9-F719-4E0E-9E70-3DBA614690F9}"/>
          </ac:spMkLst>
        </pc:spChg>
        <pc:spChg chg="add del mod topLvl">
          <ac:chgData name="Tong, Xiaoran (NIH/NIEHS) [F]" userId="888a7c56-a406-4363-a59f-54b43044321d" providerId="ADAL" clId="{E77C65BA-BD71-4A0A-A474-1F483FB8E76F}" dt="2022-05-13T06:52:21.870" v="5611" actId="3064"/>
          <ac:spMkLst>
            <pc:docMk/>
            <pc:sldMk cId="1712223383" sldId="267"/>
            <ac:spMk id="671" creationId="{AF867DD6-135C-4137-8DCB-20BFBE8F8C1B}"/>
          </ac:spMkLst>
        </pc:spChg>
        <pc:spChg chg="add del mod topLvl">
          <ac:chgData name="Tong, Xiaoran (NIH/NIEHS) [F]" userId="888a7c56-a406-4363-a59f-54b43044321d" providerId="ADAL" clId="{E77C65BA-BD71-4A0A-A474-1F483FB8E76F}" dt="2022-05-13T06:52:21.870" v="5611" actId="3064"/>
          <ac:spMkLst>
            <pc:docMk/>
            <pc:sldMk cId="1712223383" sldId="267"/>
            <ac:spMk id="672" creationId="{E535C302-450C-4957-822D-9A489FB46E52}"/>
          </ac:spMkLst>
        </pc:spChg>
        <pc:spChg chg="add del mod topLvl">
          <ac:chgData name="Tong, Xiaoran (NIH/NIEHS) [F]" userId="888a7c56-a406-4363-a59f-54b43044321d" providerId="ADAL" clId="{E77C65BA-BD71-4A0A-A474-1F483FB8E76F}" dt="2022-05-13T06:52:21.870" v="5611" actId="3064"/>
          <ac:spMkLst>
            <pc:docMk/>
            <pc:sldMk cId="1712223383" sldId="267"/>
            <ac:spMk id="673" creationId="{B8E78F05-469C-4617-86EA-D9AABA4192FB}"/>
          </ac:spMkLst>
        </pc:spChg>
        <pc:spChg chg="add del mod topLvl">
          <ac:chgData name="Tong, Xiaoran (NIH/NIEHS) [F]" userId="888a7c56-a406-4363-a59f-54b43044321d" providerId="ADAL" clId="{E77C65BA-BD71-4A0A-A474-1F483FB8E76F}" dt="2022-05-13T06:52:21.870" v="5611" actId="3064"/>
          <ac:spMkLst>
            <pc:docMk/>
            <pc:sldMk cId="1712223383" sldId="267"/>
            <ac:spMk id="674" creationId="{1B9878B5-2B1B-4ACA-9CB7-7AB7FD18CCBD}"/>
          </ac:spMkLst>
        </pc:spChg>
        <pc:spChg chg="add del mod topLvl">
          <ac:chgData name="Tong, Xiaoran (NIH/NIEHS) [F]" userId="888a7c56-a406-4363-a59f-54b43044321d" providerId="ADAL" clId="{E77C65BA-BD71-4A0A-A474-1F483FB8E76F}" dt="2022-05-13T06:52:21.870" v="5611" actId="3064"/>
          <ac:spMkLst>
            <pc:docMk/>
            <pc:sldMk cId="1712223383" sldId="267"/>
            <ac:spMk id="675" creationId="{17A5B5EB-EC38-4A9E-BF49-A9AA6689251B}"/>
          </ac:spMkLst>
        </pc:spChg>
        <pc:spChg chg="add del mod topLvl">
          <ac:chgData name="Tong, Xiaoran (NIH/NIEHS) [F]" userId="888a7c56-a406-4363-a59f-54b43044321d" providerId="ADAL" clId="{E77C65BA-BD71-4A0A-A474-1F483FB8E76F}" dt="2022-05-13T06:52:21.870" v="5611" actId="3064"/>
          <ac:spMkLst>
            <pc:docMk/>
            <pc:sldMk cId="1712223383" sldId="267"/>
            <ac:spMk id="676" creationId="{6762287E-62B3-484C-B917-402A631BA4A4}"/>
          </ac:spMkLst>
        </pc:spChg>
        <pc:spChg chg="add del mod topLvl">
          <ac:chgData name="Tong, Xiaoran (NIH/NIEHS) [F]" userId="888a7c56-a406-4363-a59f-54b43044321d" providerId="ADAL" clId="{E77C65BA-BD71-4A0A-A474-1F483FB8E76F}" dt="2022-05-13T06:52:21.870" v="5611" actId="3064"/>
          <ac:spMkLst>
            <pc:docMk/>
            <pc:sldMk cId="1712223383" sldId="267"/>
            <ac:spMk id="677" creationId="{0CCD2CCE-224A-43C6-9366-5FEBC19B748A}"/>
          </ac:spMkLst>
        </pc:spChg>
        <pc:spChg chg="add del mod topLvl">
          <ac:chgData name="Tong, Xiaoran (NIH/NIEHS) [F]" userId="888a7c56-a406-4363-a59f-54b43044321d" providerId="ADAL" clId="{E77C65BA-BD71-4A0A-A474-1F483FB8E76F}" dt="2022-05-13T06:52:21.870" v="5611" actId="3064"/>
          <ac:spMkLst>
            <pc:docMk/>
            <pc:sldMk cId="1712223383" sldId="267"/>
            <ac:spMk id="678" creationId="{7D6E6D26-D3BB-4DE1-85A4-6ABB0EB7BE39}"/>
          </ac:spMkLst>
        </pc:spChg>
        <pc:spChg chg="add del mod topLvl">
          <ac:chgData name="Tong, Xiaoran (NIH/NIEHS) [F]" userId="888a7c56-a406-4363-a59f-54b43044321d" providerId="ADAL" clId="{E77C65BA-BD71-4A0A-A474-1F483FB8E76F}" dt="2022-05-13T06:52:21.870" v="5611" actId="3064"/>
          <ac:spMkLst>
            <pc:docMk/>
            <pc:sldMk cId="1712223383" sldId="267"/>
            <ac:spMk id="679" creationId="{96456773-83AC-4D43-80BE-A2AAFA5AB9F7}"/>
          </ac:spMkLst>
        </pc:spChg>
        <pc:spChg chg="add del mod topLvl">
          <ac:chgData name="Tong, Xiaoran (NIH/NIEHS) [F]" userId="888a7c56-a406-4363-a59f-54b43044321d" providerId="ADAL" clId="{E77C65BA-BD71-4A0A-A474-1F483FB8E76F}" dt="2022-05-13T06:52:21.870" v="5611" actId="3064"/>
          <ac:spMkLst>
            <pc:docMk/>
            <pc:sldMk cId="1712223383" sldId="267"/>
            <ac:spMk id="680" creationId="{EE4DE967-1BDD-4D56-BBFF-6238D5A03211}"/>
          </ac:spMkLst>
        </pc:spChg>
        <pc:spChg chg="add del mod topLvl">
          <ac:chgData name="Tong, Xiaoran (NIH/NIEHS) [F]" userId="888a7c56-a406-4363-a59f-54b43044321d" providerId="ADAL" clId="{E77C65BA-BD71-4A0A-A474-1F483FB8E76F}" dt="2022-05-13T06:52:21.870" v="5611" actId="3064"/>
          <ac:spMkLst>
            <pc:docMk/>
            <pc:sldMk cId="1712223383" sldId="267"/>
            <ac:spMk id="681" creationId="{9B316CD2-11AC-47DF-96E6-CBB794489A03}"/>
          </ac:spMkLst>
        </pc:spChg>
        <pc:spChg chg="add del mod topLvl">
          <ac:chgData name="Tong, Xiaoran (NIH/NIEHS) [F]" userId="888a7c56-a406-4363-a59f-54b43044321d" providerId="ADAL" clId="{E77C65BA-BD71-4A0A-A474-1F483FB8E76F}" dt="2022-05-13T06:52:21.870" v="5611" actId="3064"/>
          <ac:spMkLst>
            <pc:docMk/>
            <pc:sldMk cId="1712223383" sldId="267"/>
            <ac:spMk id="682" creationId="{8BF69588-D9B1-487D-BE01-DAAC45644C2B}"/>
          </ac:spMkLst>
        </pc:spChg>
        <pc:spChg chg="add del mod topLvl">
          <ac:chgData name="Tong, Xiaoran (NIH/NIEHS) [F]" userId="888a7c56-a406-4363-a59f-54b43044321d" providerId="ADAL" clId="{E77C65BA-BD71-4A0A-A474-1F483FB8E76F}" dt="2022-05-13T06:52:21.870" v="5611" actId="3064"/>
          <ac:spMkLst>
            <pc:docMk/>
            <pc:sldMk cId="1712223383" sldId="267"/>
            <ac:spMk id="683" creationId="{B37BEF14-C3AF-4784-B3F7-A64D8FC62FAE}"/>
          </ac:spMkLst>
        </pc:spChg>
        <pc:spChg chg="add del mod topLvl">
          <ac:chgData name="Tong, Xiaoran (NIH/NIEHS) [F]" userId="888a7c56-a406-4363-a59f-54b43044321d" providerId="ADAL" clId="{E77C65BA-BD71-4A0A-A474-1F483FB8E76F}" dt="2022-05-13T06:52:21.870" v="5611" actId="3064"/>
          <ac:spMkLst>
            <pc:docMk/>
            <pc:sldMk cId="1712223383" sldId="267"/>
            <ac:spMk id="684" creationId="{1B811422-A251-42C7-8DD4-7E5F53929085}"/>
          </ac:spMkLst>
        </pc:spChg>
        <pc:spChg chg="add del mod topLvl">
          <ac:chgData name="Tong, Xiaoran (NIH/NIEHS) [F]" userId="888a7c56-a406-4363-a59f-54b43044321d" providerId="ADAL" clId="{E77C65BA-BD71-4A0A-A474-1F483FB8E76F}" dt="2022-05-13T06:52:21.870" v="5611" actId="3064"/>
          <ac:spMkLst>
            <pc:docMk/>
            <pc:sldMk cId="1712223383" sldId="267"/>
            <ac:spMk id="685" creationId="{1A528EC4-EFFE-4016-8B6B-8AC0DD0A1F48}"/>
          </ac:spMkLst>
        </pc:spChg>
        <pc:spChg chg="add del mod topLvl">
          <ac:chgData name="Tong, Xiaoran (NIH/NIEHS) [F]" userId="888a7c56-a406-4363-a59f-54b43044321d" providerId="ADAL" clId="{E77C65BA-BD71-4A0A-A474-1F483FB8E76F}" dt="2022-05-13T06:52:21.870" v="5611" actId="3064"/>
          <ac:spMkLst>
            <pc:docMk/>
            <pc:sldMk cId="1712223383" sldId="267"/>
            <ac:spMk id="686" creationId="{99CA8E73-D820-4844-A020-C36B96CD9097}"/>
          </ac:spMkLst>
        </pc:spChg>
        <pc:spChg chg="add del mod topLvl">
          <ac:chgData name="Tong, Xiaoran (NIH/NIEHS) [F]" userId="888a7c56-a406-4363-a59f-54b43044321d" providerId="ADAL" clId="{E77C65BA-BD71-4A0A-A474-1F483FB8E76F}" dt="2022-05-13T06:52:21.870" v="5611" actId="3064"/>
          <ac:spMkLst>
            <pc:docMk/>
            <pc:sldMk cId="1712223383" sldId="267"/>
            <ac:spMk id="687" creationId="{B25E1930-2D92-4E78-B55B-442301D9F84D}"/>
          </ac:spMkLst>
        </pc:spChg>
        <pc:spChg chg="add del mod topLvl">
          <ac:chgData name="Tong, Xiaoran (NIH/NIEHS) [F]" userId="888a7c56-a406-4363-a59f-54b43044321d" providerId="ADAL" clId="{E77C65BA-BD71-4A0A-A474-1F483FB8E76F}" dt="2022-05-13T06:52:21.870" v="5611" actId="3064"/>
          <ac:spMkLst>
            <pc:docMk/>
            <pc:sldMk cId="1712223383" sldId="267"/>
            <ac:spMk id="688" creationId="{7978BFA6-31E3-4896-842A-19C13D6BFD6A}"/>
          </ac:spMkLst>
        </pc:spChg>
        <pc:spChg chg="add del mod topLvl">
          <ac:chgData name="Tong, Xiaoran (NIH/NIEHS) [F]" userId="888a7c56-a406-4363-a59f-54b43044321d" providerId="ADAL" clId="{E77C65BA-BD71-4A0A-A474-1F483FB8E76F}" dt="2022-05-13T06:52:21.870" v="5611" actId="3064"/>
          <ac:spMkLst>
            <pc:docMk/>
            <pc:sldMk cId="1712223383" sldId="267"/>
            <ac:spMk id="689" creationId="{6D77DB35-8CD5-4CCC-A7D7-09F805B7BC07}"/>
          </ac:spMkLst>
        </pc:spChg>
        <pc:spChg chg="add del mod topLvl">
          <ac:chgData name="Tong, Xiaoran (NIH/NIEHS) [F]" userId="888a7c56-a406-4363-a59f-54b43044321d" providerId="ADAL" clId="{E77C65BA-BD71-4A0A-A474-1F483FB8E76F}" dt="2022-05-13T06:52:21.870" v="5611" actId="3064"/>
          <ac:spMkLst>
            <pc:docMk/>
            <pc:sldMk cId="1712223383" sldId="267"/>
            <ac:spMk id="690" creationId="{A6AC0A97-2510-46D1-AFA8-B00E11767739}"/>
          </ac:spMkLst>
        </pc:spChg>
        <pc:spChg chg="add del mod topLvl">
          <ac:chgData name="Tong, Xiaoran (NIH/NIEHS) [F]" userId="888a7c56-a406-4363-a59f-54b43044321d" providerId="ADAL" clId="{E77C65BA-BD71-4A0A-A474-1F483FB8E76F}" dt="2022-05-13T06:52:21.870" v="5611" actId="3064"/>
          <ac:spMkLst>
            <pc:docMk/>
            <pc:sldMk cId="1712223383" sldId="267"/>
            <ac:spMk id="691" creationId="{F00F3E75-9AD2-43A1-983D-F9F3741E4CF1}"/>
          </ac:spMkLst>
        </pc:spChg>
        <pc:spChg chg="add del mod topLvl">
          <ac:chgData name="Tong, Xiaoran (NIH/NIEHS) [F]" userId="888a7c56-a406-4363-a59f-54b43044321d" providerId="ADAL" clId="{E77C65BA-BD71-4A0A-A474-1F483FB8E76F}" dt="2022-05-13T06:52:21.870" v="5611" actId="3064"/>
          <ac:spMkLst>
            <pc:docMk/>
            <pc:sldMk cId="1712223383" sldId="267"/>
            <ac:spMk id="692" creationId="{68A48DBC-CB2C-4163-A175-20DC2EBED072}"/>
          </ac:spMkLst>
        </pc:spChg>
        <pc:spChg chg="add del mod topLvl">
          <ac:chgData name="Tong, Xiaoran (NIH/NIEHS) [F]" userId="888a7c56-a406-4363-a59f-54b43044321d" providerId="ADAL" clId="{E77C65BA-BD71-4A0A-A474-1F483FB8E76F}" dt="2022-05-13T06:52:21.870" v="5611" actId="3064"/>
          <ac:spMkLst>
            <pc:docMk/>
            <pc:sldMk cId="1712223383" sldId="267"/>
            <ac:spMk id="693" creationId="{005C543C-CF3C-4218-AB63-EEFE76B8916C}"/>
          </ac:spMkLst>
        </pc:spChg>
        <pc:spChg chg="add del mod topLvl">
          <ac:chgData name="Tong, Xiaoran (NIH/NIEHS) [F]" userId="888a7c56-a406-4363-a59f-54b43044321d" providerId="ADAL" clId="{E77C65BA-BD71-4A0A-A474-1F483FB8E76F}" dt="2022-05-13T06:52:21.870" v="5611" actId="3064"/>
          <ac:spMkLst>
            <pc:docMk/>
            <pc:sldMk cId="1712223383" sldId="267"/>
            <ac:spMk id="694" creationId="{81FEA085-C24D-4EBB-8692-C448BDB5CD38}"/>
          </ac:spMkLst>
        </pc:spChg>
        <pc:spChg chg="add del mod topLvl">
          <ac:chgData name="Tong, Xiaoran (NIH/NIEHS) [F]" userId="888a7c56-a406-4363-a59f-54b43044321d" providerId="ADAL" clId="{E77C65BA-BD71-4A0A-A474-1F483FB8E76F}" dt="2022-05-13T06:52:21.870" v="5611" actId="3064"/>
          <ac:spMkLst>
            <pc:docMk/>
            <pc:sldMk cId="1712223383" sldId="267"/>
            <ac:spMk id="695" creationId="{5678EA51-7016-469D-9E14-FC2A9A62B8F6}"/>
          </ac:spMkLst>
        </pc:spChg>
        <pc:spChg chg="add del mod topLvl">
          <ac:chgData name="Tong, Xiaoran (NIH/NIEHS) [F]" userId="888a7c56-a406-4363-a59f-54b43044321d" providerId="ADAL" clId="{E77C65BA-BD71-4A0A-A474-1F483FB8E76F}" dt="2022-05-13T06:52:21.870" v="5611" actId="3064"/>
          <ac:spMkLst>
            <pc:docMk/>
            <pc:sldMk cId="1712223383" sldId="267"/>
            <ac:spMk id="696" creationId="{6C381946-C2BA-47ED-87D0-3AB9CB706778}"/>
          </ac:spMkLst>
        </pc:spChg>
        <pc:spChg chg="add del mod topLvl">
          <ac:chgData name="Tong, Xiaoran (NIH/NIEHS) [F]" userId="888a7c56-a406-4363-a59f-54b43044321d" providerId="ADAL" clId="{E77C65BA-BD71-4A0A-A474-1F483FB8E76F}" dt="2022-05-13T06:52:21.870" v="5611" actId="3064"/>
          <ac:spMkLst>
            <pc:docMk/>
            <pc:sldMk cId="1712223383" sldId="267"/>
            <ac:spMk id="697" creationId="{33926D25-B0B1-488F-B1B1-095A71E552ED}"/>
          </ac:spMkLst>
        </pc:spChg>
        <pc:spChg chg="add del mod topLvl">
          <ac:chgData name="Tong, Xiaoran (NIH/NIEHS) [F]" userId="888a7c56-a406-4363-a59f-54b43044321d" providerId="ADAL" clId="{E77C65BA-BD71-4A0A-A474-1F483FB8E76F}" dt="2022-05-13T06:52:21.870" v="5611" actId="3064"/>
          <ac:spMkLst>
            <pc:docMk/>
            <pc:sldMk cId="1712223383" sldId="267"/>
            <ac:spMk id="698" creationId="{13C4D5AC-3B61-4959-B4B4-3455522542D2}"/>
          </ac:spMkLst>
        </pc:spChg>
        <pc:spChg chg="add del mod topLvl">
          <ac:chgData name="Tong, Xiaoran (NIH/NIEHS) [F]" userId="888a7c56-a406-4363-a59f-54b43044321d" providerId="ADAL" clId="{E77C65BA-BD71-4A0A-A474-1F483FB8E76F}" dt="2022-05-13T06:52:21.870" v="5611" actId="3064"/>
          <ac:spMkLst>
            <pc:docMk/>
            <pc:sldMk cId="1712223383" sldId="267"/>
            <ac:spMk id="699" creationId="{77408F3F-EE83-47EA-8CB7-10DF1990F49D}"/>
          </ac:spMkLst>
        </pc:spChg>
        <pc:spChg chg="add del mod topLvl">
          <ac:chgData name="Tong, Xiaoran (NIH/NIEHS) [F]" userId="888a7c56-a406-4363-a59f-54b43044321d" providerId="ADAL" clId="{E77C65BA-BD71-4A0A-A474-1F483FB8E76F}" dt="2022-05-13T06:52:21.870" v="5611" actId="3064"/>
          <ac:spMkLst>
            <pc:docMk/>
            <pc:sldMk cId="1712223383" sldId="267"/>
            <ac:spMk id="700" creationId="{CD9AE358-3502-4220-AF24-0E353426E277}"/>
          </ac:spMkLst>
        </pc:spChg>
        <pc:spChg chg="add del mod topLvl">
          <ac:chgData name="Tong, Xiaoran (NIH/NIEHS) [F]" userId="888a7c56-a406-4363-a59f-54b43044321d" providerId="ADAL" clId="{E77C65BA-BD71-4A0A-A474-1F483FB8E76F}" dt="2022-05-13T06:52:21.870" v="5611" actId="3064"/>
          <ac:spMkLst>
            <pc:docMk/>
            <pc:sldMk cId="1712223383" sldId="267"/>
            <ac:spMk id="701" creationId="{719FC61D-6DBB-4B39-ABFF-888101950ADF}"/>
          </ac:spMkLst>
        </pc:spChg>
        <pc:spChg chg="add del mod topLvl">
          <ac:chgData name="Tong, Xiaoran (NIH/NIEHS) [F]" userId="888a7c56-a406-4363-a59f-54b43044321d" providerId="ADAL" clId="{E77C65BA-BD71-4A0A-A474-1F483FB8E76F}" dt="2022-05-13T06:52:21.870" v="5611" actId="3064"/>
          <ac:spMkLst>
            <pc:docMk/>
            <pc:sldMk cId="1712223383" sldId="267"/>
            <ac:spMk id="702" creationId="{B1029668-D649-485A-935B-DAC1D55B1168}"/>
          </ac:spMkLst>
        </pc:spChg>
        <pc:spChg chg="add del mod topLvl">
          <ac:chgData name="Tong, Xiaoran (NIH/NIEHS) [F]" userId="888a7c56-a406-4363-a59f-54b43044321d" providerId="ADAL" clId="{E77C65BA-BD71-4A0A-A474-1F483FB8E76F}" dt="2022-05-13T06:52:21.870" v="5611" actId="3064"/>
          <ac:spMkLst>
            <pc:docMk/>
            <pc:sldMk cId="1712223383" sldId="267"/>
            <ac:spMk id="703" creationId="{CCCDC244-B47C-482B-8815-2C3D821456CE}"/>
          </ac:spMkLst>
        </pc:spChg>
        <pc:spChg chg="add del mod topLvl">
          <ac:chgData name="Tong, Xiaoran (NIH/NIEHS) [F]" userId="888a7c56-a406-4363-a59f-54b43044321d" providerId="ADAL" clId="{E77C65BA-BD71-4A0A-A474-1F483FB8E76F}" dt="2022-05-13T06:52:21.870" v="5611" actId="3064"/>
          <ac:spMkLst>
            <pc:docMk/>
            <pc:sldMk cId="1712223383" sldId="267"/>
            <ac:spMk id="704" creationId="{F159054D-9A75-48AB-B6B5-93EB65F14AEA}"/>
          </ac:spMkLst>
        </pc:spChg>
        <pc:spChg chg="add del mod topLvl">
          <ac:chgData name="Tong, Xiaoran (NIH/NIEHS) [F]" userId="888a7c56-a406-4363-a59f-54b43044321d" providerId="ADAL" clId="{E77C65BA-BD71-4A0A-A474-1F483FB8E76F}" dt="2022-05-13T06:52:21.870" v="5611" actId="3064"/>
          <ac:spMkLst>
            <pc:docMk/>
            <pc:sldMk cId="1712223383" sldId="267"/>
            <ac:spMk id="705" creationId="{F7595ADE-72FF-4350-ABBB-85BFC9EC1186}"/>
          </ac:spMkLst>
        </pc:spChg>
        <pc:spChg chg="add del mod topLvl">
          <ac:chgData name="Tong, Xiaoran (NIH/NIEHS) [F]" userId="888a7c56-a406-4363-a59f-54b43044321d" providerId="ADAL" clId="{E77C65BA-BD71-4A0A-A474-1F483FB8E76F}" dt="2022-05-13T06:52:21.870" v="5611" actId="3064"/>
          <ac:spMkLst>
            <pc:docMk/>
            <pc:sldMk cId="1712223383" sldId="267"/>
            <ac:spMk id="706" creationId="{AE55FC58-F8A6-41B5-9CA3-0D38F56B1AE6}"/>
          </ac:spMkLst>
        </pc:spChg>
        <pc:spChg chg="add del mod topLvl">
          <ac:chgData name="Tong, Xiaoran (NIH/NIEHS) [F]" userId="888a7c56-a406-4363-a59f-54b43044321d" providerId="ADAL" clId="{E77C65BA-BD71-4A0A-A474-1F483FB8E76F}" dt="2022-05-13T06:52:21.870" v="5611" actId="3064"/>
          <ac:spMkLst>
            <pc:docMk/>
            <pc:sldMk cId="1712223383" sldId="267"/>
            <ac:spMk id="707" creationId="{22FA17B7-908F-437F-8CC8-92826A2A13AE}"/>
          </ac:spMkLst>
        </pc:spChg>
        <pc:spChg chg="add del mod topLvl">
          <ac:chgData name="Tong, Xiaoran (NIH/NIEHS) [F]" userId="888a7c56-a406-4363-a59f-54b43044321d" providerId="ADAL" clId="{E77C65BA-BD71-4A0A-A474-1F483FB8E76F}" dt="2022-05-13T06:52:21.870" v="5611" actId="3064"/>
          <ac:spMkLst>
            <pc:docMk/>
            <pc:sldMk cId="1712223383" sldId="267"/>
            <ac:spMk id="708" creationId="{9DDADDCC-7EE0-4C5D-BF41-2D342C1065FE}"/>
          </ac:spMkLst>
        </pc:spChg>
        <pc:spChg chg="add del mod topLvl">
          <ac:chgData name="Tong, Xiaoran (NIH/NIEHS) [F]" userId="888a7c56-a406-4363-a59f-54b43044321d" providerId="ADAL" clId="{E77C65BA-BD71-4A0A-A474-1F483FB8E76F}" dt="2022-05-13T06:52:21.870" v="5611" actId="3064"/>
          <ac:spMkLst>
            <pc:docMk/>
            <pc:sldMk cId="1712223383" sldId="267"/>
            <ac:spMk id="709" creationId="{48C7EEAE-EB76-47F5-945B-C81E5E9C574E}"/>
          </ac:spMkLst>
        </pc:spChg>
        <pc:spChg chg="add del mod topLvl">
          <ac:chgData name="Tong, Xiaoran (NIH/NIEHS) [F]" userId="888a7c56-a406-4363-a59f-54b43044321d" providerId="ADAL" clId="{E77C65BA-BD71-4A0A-A474-1F483FB8E76F}" dt="2022-05-13T06:52:21.870" v="5611" actId="3064"/>
          <ac:spMkLst>
            <pc:docMk/>
            <pc:sldMk cId="1712223383" sldId="267"/>
            <ac:spMk id="710" creationId="{A1E30002-1A49-478D-AB42-3C3CC8ECC232}"/>
          </ac:spMkLst>
        </pc:spChg>
        <pc:spChg chg="add del mod topLvl">
          <ac:chgData name="Tong, Xiaoran (NIH/NIEHS) [F]" userId="888a7c56-a406-4363-a59f-54b43044321d" providerId="ADAL" clId="{E77C65BA-BD71-4A0A-A474-1F483FB8E76F}" dt="2022-05-13T06:52:21.870" v="5611" actId="3064"/>
          <ac:spMkLst>
            <pc:docMk/>
            <pc:sldMk cId="1712223383" sldId="267"/>
            <ac:spMk id="711" creationId="{B95D7DDC-8898-4BFE-B0C0-02A9E79A444C}"/>
          </ac:spMkLst>
        </pc:spChg>
        <pc:spChg chg="add del mod topLvl">
          <ac:chgData name="Tong, Xiaoran (NIH/NIEHS) [F]" userId="888a7c56-a406-4363-a59f-54b43044321d" providerId="ADAL" clId="{E77C65BA-BD71-4A0A-A474-1F483FB8E76F}" dt="2022-05-13T06:52:21.870" v="5611" actId="3064"/>
          <ac:spMkLst>
            <pc:docMk/>
            <pc:sldMk cId="1712223383" sldId="267"/>
            <ac:spMk id="712" creationId="{2BFD4263-E3F7-4B27-8885-36078887732E}"/>
          </ac:spMkLst>
        </pc:spChg>
        <pc:spChg chg="add del mod topLvl">
          <ac:chgData name="Tong, Xiaoran (NIH/NIEHS) [F]" userId="888a7c56-a406-4363-a59f-54b43044321d" providerId="ADAL" clId="{E77C65BA-BD71-4A0A-A474-1F483FB8E76F}" dt="2022-05-13T06:52:21.870" v="5611" actId="3064"/>
          <ac:spMkLst>
            <pc:docMk/>
            <pc:sldMk cId="1712223383" sldId="267"/>
            <ac:spMk id="713" creationId="{0D08413D-4348-4011-BEC3-0199CA136C83}"/>
          </ac:spMkLst>
        </pc:spChg>
        <pc:spChg chg="add del mod topLvl">
          <ac:chgData name="Tong, Xiaoran (NIH/NIEHS) [F]" userId="888a7c56-a406-4363-a59f-54b43044321d" providerId="ADAL" clId="{E77C65BA-BD71-4A0A-A474-1F483FB8E76F}" dt="2022-05-13T06:52:21.870" v="5611" actId="3064"/>
          <ac:spMkLst>
            <pc:docMk/>
            <pc:sldMk cId="1712223383" sldId="267"/>
            <ac:spMk id="714" creationId="{19A12C29-6068-439B-9D38-4BF161159CE5}"/>
          </ac:spMkLst>
        </pc:spChg>
        <pc:spChg chg="add del mod topLvl">
          <ac:chgData name="Tong, Xiaoran (NIH/NIEHS) [F]" userId="888a7c56-a406-4363-a59f-54b43044321d" providerId="ADAL" clId="{E77C65BA-BD71-4A0A-A474-1F483FB8E76F}" dt="2022-05-13T06:52:21.870" v="5611" actId="3064"/>
          <ac:spMkLst>
            <pc:docMk/>
            <pc:sldMk cId="1712223383" sldId="267"/>
            <ac:spMk id="715" creationId="{BC5CF99B-A889-4399-A332-141119294805}"/>
          </ac:spMkLst>
        </pc:spChg>
        <pc:spChg chg="add del mod topLvl">
          <ac:chgData name="Tong, Xiaoran (NIH/NIEHS) [F]" userId="888a7c56-a406-4363-a59f-54b43044321d" providerId="ADAL" clId="{E77C65BA-BD71-4A0A-A474-1F483FB8E76F}" dt="2022-05-13T06:52:21.870" v="5611" actId="3064"/>
          <ac:spMkLst>
            <pc:docMk/>
            <pc:sldMk cId="1712223383" sldId="267"/>
            <ac:spMk id="716" creationId="{DEE92C4F-5755-45E5-94FB-54F6DFB9C4E0}"/>
          </ac:spMkLst>
        </pc:spChg>
        <pc:spChg chg="add del mod topLvl">
          <ac:chgData name="Tong, Xiaoran (NIH/NIEHS) [F]" userId="888a7c56-a406-4363-a59f-54b43044321d" providerId="ADAL" clId="{E77C65BA-BD71-4A0A-A474-1F483FB8E76F}" dt="2022-05-13T06:52:21.870" v="5611" actId="3064"/>
          <ac:spMkLst>
            <pc:docMk/>
            <pc:sldMk cId="1712223383" sldId="267"/>
            <ac:spMk id="717" creationId="{0AC7DE09-0BE4-42FC-BB10-BD6E74380B57}"/>
          </ac:spMkLst>
        </pc:spChg>
        <pc:spChg chg="add del mod topLvl">
          <ac:chgData name="Tong, Xiaoran (NIH/NIEHS) [F]" userId="888a7c56-a406-4363-a59f-54b43044321d" providerId="ADAL" clId="{E77C65BA-BD71-4A0A-A474-1F483FB8E76F}" dt="2022-05-13T06:52:21.870" v="5611" actId="3064"/>
          <ac:spMkLst>
            <pc:docMk/>
            <pc:sldMk cId="1712223383" sldId="267"/>
            <ac:spMk id="718" creationId="{826A90AB-9C3D-4521-AFDD-173B9C12D1D1}"/>
          </ac:spMkLst>
        </pc:spChg>
        <pc:spChg chg="add del mod topLvl">
          <ac:chgData name="Tong, Xiaoran (NIH/NIEHS) [F]" userId="888a7c56-a406-4363-a59f-54b43044321d" providerId="ADAL" clId="{E77C65BA-BD71-4A0A-A474-1F483FB8E76F}" dt="2022-05-13T06:52:21.870" v="5611" actId="3064"/>
          <ac:spMkLst>
            <pc:docMk/>
            <pc:sldMk cId="1712223383" sldId="267"/>
            <ac:spMk id="719" creationId="{B5014468-1A0B-405F-882A-376C3BAAFFAF}"/>
          </ac:spMkLst>
        </pc:spChg>
        <pc:spChg chg="add del mod topLvl">
          <ac:chgData name="Tong, Xiaoran (NIH/NIEHS) [F]" userId="888a7c56-a406-4363-a59f-54b43044321d" providerId="ADAL" clId="{E77C65BA-BD71-4A0A-A474-1F483FB8E76F}" dt="2022-05-13T06:52:21.870" v="5611" actId="3064"/>
          <ac:spMkLst>
            <pc:docMk/>
            <pc:sldMk cId="1712223383" sldId="267"/>
            <ac:spMk id="720" creationId="{E0A81294-DE9B-43BD-B2D5-1833BFE2E66C}"/>
          </ac:spMkLst>
        </pc:spChg>
        <pc:spChg chg="add del mod topLvl">
          <ac:chgData name="Tong, Xiaoran (NIH/NIEHS) [F]" userId="888a7c56-a406-4363-a59f-54b43044321d" providerId="ADAL" clId="{E77C65BA-BD71-4A0A-A474-1F483FB8E76F}" dt="2022-05-13T06:52:21.870" v="5611" actId="3064"/>
          <ac:spMkLst>
            <pc:docMk/>
            <pc:sldMk cId="1712223383" sldId="267"/>
            <ac:spMk id="721" creationId="{F7B9C6C1-ACD1-498C-B424-6BC44BD25F0C}"/>
          </ac:spMkLst>
        </pc:spChg>
        <pc:spChg chg="add del mod topLvl">
          <ac:chgData name="Tong, Xiaoran (NIH/NIEHS) [F]" userId="888a7c56-a406-4363-a59f-54b43044321d" providerId="ADAL" clId="{E77C65BA-BD71-4A0A-A474-1F483FB8E76F}" dt="2022-05-13T06:52:21.870" v="5611" actId="3064"/>
          <ac:spMkLst>
            <pc:docMk/>
            <pc:sldMk cId="1712223383" sldId="267"/>
            <ac:spMk id="722" creationId="{08F08BDD-3A60-4343-B863-BCF43593014F}"/>
          </ac:spMkLst>
        </pc:spChg>
        <pc:spChg chg="add del mod topLvl">
          <ac:chgData name="Tong, Xiaoran (NIH/NIEHS) [F]" userId="888a7c56-a406-4363-a59f-54b43044321d" providerId="ADAL" clId="{E77C65BA-BD71-4A0A-A474-1F483FB8E76F}" dt="2022-05-13T06:52:21.870" v="5611" actId="3064"/>
          <ac:spMkLst>
            <pc:docMk/>
            <pc:sldMk cId="1712223383" sldId="267"/>
            <ac:spMk id="723" creationId="{6208DABB-9BCA-4503-9BBE-DF8FEC6E7543}"/>
          </ac:spMkLst>
        </pc:spChg>
        <pc:spChg chg="add del mod topLvl">
          <ac:chgData name="Tong, Xiaoran (NIH/NIEHS) [F]" userId="888a7c56-a406-4363-a59f-54b43044321d" providerId="ADAL" clId="{E77C65BA-BD71-4A0A-A474-1F483FB8E76F}" dt="2022-05-13T06:52:21.870" v="5611" actId="3064"/>
          <ac:spMkLst>
            <pc:docMk/>
            <pc:sldMk cId="1712223383" sldId="267"/>
            <ac:spMk id="724" creationId="{FB895923-21D9-4551-8B2C-CFF8556D04A9}"/>
          </ac:spMkLst>
        </pc:spChg>
        <pc:spChg chg="add del mod topLvl">
          <ac:chgData name="Tong, Xiaoran (NIH/NIEHS) [F]" userId="888a7c56-a406-4363-a59f-54b43044321d" providerId="ADAL" clId="{E77C65BA-BD71-4A0A-A474-1F483FB8E76F}" dt="2022-05-13T06:52:21.870" v="5611" actId="3064"/>
          <ac:spMkLst>
            <pc:docMk/>
            <pc:sldMk cId="1712223383" sldId="267"/>
            <ac:spMk id="725" creationId="{4716A20F-100C-4CC8-88BD-2399BB600A4E}"/>
          </ac:spMkLst>
        </pc:spChg>
        <pc:spChg chg="add del mod topLvl">
          <ac:chgData name="Tong, Xiaoran (NIH/NIEHS) [F]" userId="888a7c56-a406-4363-a59f-54b43044321d" providerId="ADAL" clId="{E77C65BA-BD71-4A0A-A474-1F483FB8E76F}" dt="2022-05-13T06:52:21.870" v="5611" actId="3064"/>
          <ac:spMkLst>
            <pc:docMk/>
            <pc:sldMk cId="1712223383" sldId="267"/>
            <ac:spMk id="726" creationId="{58A62B2B-E233-4E73-9B4E-D936541B9885}"/>
          </ac:spMkLst>
        </pc:spChg>
        <pc:spChg chg="add del mod topLvl">
          <ac:chgData name="Tong, Xiaoran (NIH/NIEHS) [F]" userId="888a7c56-a406-4363-a59f-54b43044321d" providerId="ADAL" clId="{E77C65BA-BD71-4A0A-A474-1F483FB8E76F}" dt="2022-05-13T06:52:21.870" v="5611" actId="3064"/>
          <ac:spMkLst>
            <pc:docMk/>
            <pc:sldMk cId="1712223383" sldId="267"/>
            <ac:spMk id="727" creationId="{62F13E98-7F72-49F1-97D1-6E7AC2D968B3}"/>
          </ac:spMkLst>
        </pc:spChg>
        <pc:spChg chg="add del mod topLvl">
          <ac:chgData name="Tong, Xiaoran (NIH/NIEHS) [F]" userId="888a7c56-a406-4363-a59f-54b43044321d" providerId="ADAL" clId="{E77C65BA-BD71-4A0A-A474-1F483FB8E76F}" dt="2022-05-13T06:52:21.870" v="5611" actId="3064"/>
          <ac:spMkLst>
            <pc:docMk/>
            <pc:sldMk cId="1712223383" sldId="267"/>
            <ac:spMk id="728" creationId="{1EEBC295-B569-48AD-B18F-16A334CDEF0F}"/>
          </ac:spMkLst>
        </pc:spChg>
        <pc:spChg chg="add del mod topLvl">
          <ac:chgData name="Tong, Xiaoran (NIH/NIEHS) [F]" userId="888a7c56-a406-4363-a59f-54b43044321d" providerId="ADAL" clId="{E77C65BA-BD71-4A0A-A474-1F483FB8E76F}" dt="2022-05-13T06:52:21.870" v="5611" actId="3064"/>
          <ac:spMkLst>
            <pc:docMk/>
            <pc:sldMk cId="1712223383" sldId="267"/>
            <ac:spMk id="729" creationId="{5D0449CE-662B-4D58-B7AE-F1B8D0B7E7EE}"/>
          </ac:spMkLst>
        </pc:spChg>
        <pc:spChg chg="add del mod topLvl">
          <ac:chgData name="Tong, Xiaoran (NIH/NIEHS) [F]" userId="888a7c56-a406-4363-a59f-54b43044321d" providerId="ADAL" clId="{E77C65BA-BD71-4A0A-A474-1F483FB8E76F}" dt="2022-05-13T06:52:21.870" v="5611" actId="3064"/>
          <ac:spMkLst>
            <pc:docMk/>
            <pc:sldMk cId="1712223383" sldId="267"/>
            <ac:spMk id="730" creationId="{502EF91A-84EF-4081-8C54-0E498608404F}"/>
          </ac:spMkLst>
        </pc:spChg>
        <pc:spChg chg="add del mod topLvl">
          <ac:chgData name="Tong, Xiaoran (NIH/NIEHS) [F]" userId="888a7c56-a406-4363-a59f-54b43044321d" providerId="ADAL" clId="{E77C65BA-BD71-4A0A-A474-1F483FB8E76F}" dt="2022-05-13T06:52:21.870" v="5611" actId="3064"/>
          <ac:spMkLst>
            <pc:docMk/>
            <pc:sldMk cId="1712223383" sldId="267"/>
            <ac:spMk id="731" creationId="{7816DA03-E01B-49C8-BF35-0242CCF00C50}"/>
          </ac:spMkLst>
        </pc:spChg>
        <pc:spChg chg="add del mod topLvl">
          <ac:chgData name="Tong, Xiaoran (NIH/NIEHS) [F]" userId="888a7c56-a406-4363-a59f-54b43044321d" providerId="ADAL" clId="{E77C65BA-BD71-4A0A-A474-1F483FB8E76F}" dt="2022-05-13T06:52:21.870" v="5611" actId="3064"/>
          <ac:spMkLst>
            <pc:docMk/>
            <pc:sldMk cId="1712223383" sldId="267"/>
            <ac:spMk id="732" creationId="{76E2B851-7C0E-4EB1-B1D2-EA86EAF65B73}"/>
          </ac:spMkLst>
        </pc:spChg>
        <pc:spChg chg="add del mod topLvl">
          <ac:chgData name="Tong, Xiaoran (NIH/NIEHS) [F]" userId="888a7c56-a406-4363-a59f-54b43044321d" providerId="ADAL" clId="{E77C65BA-BD71-4A0A-A474-1F483FB8E76F}" dt="2022-05-13T06:52:21.870" v="5611" actId="3064"/>
          <ac:spMkLst>
            <pc:docMk/>
            <pc:sldMk cId="1712223383" sldId="267"/>
            <ac:spMk id="733" creationId="{CD5E3DE8-4E4F-480B-BCF3-5BC399A4DF88}"/>
          </ac:spMkLst>
        </pc:spChg>
        <pc:spChg chg="add del mod topLvl">
          <ac:chgData name="Tong, Xiaoran (NIH/NIEHS) [F]" userId="888a7c56-a406-4363-a59f-54b43044321d" providerId="ADAL" clId="{E77C65BA-BD71-4A0A-A474-1F483FB8E76F}" dt="2022-05-13T06:52:21.870" v="5611" actId="3064"/>
          <ac:spMkLst>
            <pc:docMk/>
            <pc:sldMk cId="1712223383" sldId="267"/>
            <ac:spMk id="734" creationId="{8C8143E9-00B4-419F-97CF-DFCF8AF7259A}"/>
          </ac:spMkLst>
        </pc:spChg>
        <pc:spChg chg="add del mod topLvl">
          <ac:chgData name="Tong, Xiaoran (NIH/NIEHS) [F]" userId="888a7c56-a406-4363-a59f-54b43044321d" providerId="ADAL" clId="{E77C65BA-BD71-4A0A-A474-1F483FB8E76F}" dt="2022-05-13T06:52:21.870" v="5611" actId="3064"/>
          <ac:spMkLst>
            <pc:docMk/>
            <pc:sldMk cId="1712223383" sldId="267"/>
            <ac:spMk id="735" creationId="{56635D76-FEDB-443B-BEFC-8EE2AD3E1B94}"/>
          </ac:spMkLst>
        </pc:spChg>
        <pc:spChg chg="add del mod topLvl">
          <ac:chgData name="Tong, Xiaoran (NIH/NIEHS) [F]" userId="888a7c56-a406-4363-a59f-54b43044321d" providerId="ADAL" clId="{E77C65BA-BD71-4A0A-A474-1F483FB8E76F}" dt="2022-05-13T06:52:21.870" v="5611" actId="3064"/>
          <ac:spMkLst>
            <pc:docMk/>
            <pc:sldMk cId="1712223383" sldId="267"/>
            <ac:spMk id="736" creationId="{E27DF8C4-B4FE-4300-9059-91B6E8A696A5}"/>
          </ac:spMkLst>
        </pc:spChg>
        <pc:spChg chg="add del mod topLvl">
          <ac:chgData name="Tong, Xiaoran (NIH/NIEHS) [F]" userId="888a7c56-a406-4363-a59f-54b43044321d" providerId="ADAL" clId="{E77C65BA-BD71-4A0A-A474-1F483FB8E76F}" dt="2022-05-13T06:52:21.870" v="5611" actId="3064"/>
          <ac:spMkLst>
            <pc:docMk/>
            <pc:sldMk cId="1712223383" sldId="267"/>
            <ac:spMk id="737" creationId="{99A455C2-0986-4F0B-A83F-FCC434D2F1FF}"/>
          </ac:spMkLst>
        </pc:spChg>
        <pc:spChg chg="add del mod topLvl">
          <ac:chgData name="Tong, Xiaoran (NIH/NIEHS) [F]" userId="888a7c56-a406-4363-a59f-54b43044321d" providerId="ADAL" clId="{E77C65BA-BD71-4A0A-A474-1F483FB8E76F}" dt="2022-05-13T06:52:21.870" v="5611" actId="3064"/>
          <ac:spMkLst>
            <pc:docMk/>
            <pc:sldMk cId="1712223383" sldId="267"/>
            <ac:spMk id="738" creationId="{77F0A1B8-B4C5-4D80-B260-65A23FE49B36}"/>
          </ac:spMkLst>
        </pc:spChg>
        <pc:spChg chg="add del mod topLvl">
          <ac:chgData name="Tong, Xiaoran (NIH/NIEHS) [F]" userId="888a7c56-a406-4363-a59f-54b43044321d" providerId="ADAL" clId="{E77C65BA-BD71-4A0A-A474-1F483FB8E76F}" dt="2022-05-13T06:52:21.870" v="5611" actId="3064"/>
          <ac:spMkLst>
            <pc:docMk/>
            <pc:sldMk cId="1712223383" sldId="267"/>
            <ac:spMk id="739" creationId="{AA9C3EB8-A6E2-45E1-A076-2350561F5B8E}"/>
          </ac:spMkLst>
        </pc:spChg>
        <pc:spChg chg="add del mod topLvl">
          <ac:chgData name="Tong, Xiaoran (NIH/NIEHS) [F]" userId="888a7c56-a406-4363-a59f-54b43044321d" providerId="ADAL" clId="{E77C65BA-BD71-4A0A-A474-1F483FB8E76F}" dt="2022-05-13T06:52:21.870" v="5611" actId="3064"/>
          <ac:spMkLst>
            <pc:docMk/>
            <pc:sldMk cId="1712223383" sldId="267"/>
            <ac:spMk id="740" creationId="{FEF8BEEC-668E-4804-AC38-31C62351974E}"/>
          </ac:spMkLst>
        </pc:spChg>
        <pc:spChg chg="add del mod topLvl">
          <ac:chgData name="Tong, Xiaoran (NIH/NIEHS) [F]" userId="888a7c56-a406-4363-a59f-54b43044321d" providerId="ADAL" clId="{E77C65BA-BD71-4A0A-A474-1F483FB8E76F}" dt="2022-05-13T06:52:21.870" v="5611" actId="3064"/>
          <ac:spMkLst>
            <pc:docMk/>
            <pc:sldMk cId="1712223383" sldId="267"/>
            <ac:spMk id="741" creationId="{28E45943-399F-4777-876A-028FAE60E621}"/>
          </ac:spMkLst>
        </pc:spChg>
        <pc:spChg chg="add del mod topLvl">
          <ac:chgData name="Tong, Xiaoran (NIH/NIEHS) [F]" userId="888a7c56-a406-4363-a59f-54b43044321d" providerId="ADAL" clId="{E77C65BA-BD71-4A0A-A474-1F483FB8E76F}" dt="2022-05-13T06:52:21.870" v="5611" actId="3064"/>
          <ac:spMkLst>
            <pc:docMk/>
            <pc:sldMk cId="1712223383" sldId="267"/>
            <ac:spMk id="742" creationId="{BC71549B-2A1C-44B2-9E7F-2AD829841A1D}"/>
          </ac:spMkLst>
        </pc:spChg>
        <pc:spChg chg="add del mod topLvl">
          <ac:chgData name="Tong, Xiaoran (NIH/NIEHS) [F]" userId="888a7c56-a406-4363-a59f-54b43044321d" providerId="ADAL" clId="{E77C65BA-BD71-4A0A-A474-1F483FB8E76F}" dt="2022-05-13T06:52:21.870" v="5611" actId="3064"/>
          <ac:spMkLst>
            <pc:docMk/>
            <pc:sldMk cId="1712223383" sldId="267"/>
            <ac:spMk id="743" creationId="{0760BF4E-5D11-4780-B3D5-C91A6943F329}"/>
          </ac:spMkLst>
        </pc:spChg>
        <pc:spChg chg="add del mod topLvl">
          <ac:chgData name="Tong, Xiaoran (NIH/NIEHS) [F]" userId="888a7c56-a406-4363-a59f-54b43044321d" providerId="ADAL" clId="{E77C65BA-BD71-4A0A-A474-1F483FB8E76F}" dt="2022-05-13T06:52:21.870" v="5611" actId="3064"/>
          <ac:spMkLst>
            <pc:docMk/>
            <pc:sldMk cId="1712223383" sldId="267"/>
            <ac:spMk id="744" creationId="{95A73D1D-7089-4A27-88CF-C3940B1ABDC3}"/>
          </ac:spMkLst>
        </pc:spChg>
        <pc:spChg chg="add del mod topLvl">
          <ac:chgData name="Tong, Xiaoran (NIH/NIEHS) [F]" userId="888a7c56-a406-4363-a59f-54b43044321d" providerId="ADAL" clId="{E77C65BA-BD71-4A0A-A474-1F483FB8E76F}" dt="2022-05-13T06:52:21.870" v="5611" actId="3064"/>
          <ac:spMkLst>
            <pc:docMk/>
            <pc:sldMk cId="1712223383" sldId="267"/>
            <ac:spMk id="745" creationId="{06AD9E04-126B-448F-AC94-B69114FD6A8C}"/>
          </ac:spMkLst>
        </pc:spChg>
        <pc:spChg chg="add del mod topLvl">
          <ac:chgData name="Tong, Xiaoran (NIH/NIEHS) [F]" userId="888a7c56-a406-4363-a59f-54b43044321d" providerId="ADAL" clId="{E77C65BA-BD71-4A0A-A474-1F483FB8E76F}" dt="2022-05-13T06:52:21.870" v="5611" actId="3064"/>
          <ac:spMkLst>
            <pc:docMk/>
            <pc:sldMk cId="1712223383" sldId="267"/>
            <ac:spMk id="746" creationId="{CBDDB587-7AA5-4A30-9224-3CEB29F6ACCE}"/>
          </ac:spMkLst>
        </pc:spChg>
        <pc:spChg chg="add del mod topLvl">
          <ac:chgData name="Tong, Xiaoran (NIH/NIEHS) [F]" userId="888a7c56-a406-4363-a59f-54b43044321d" providerId="ADAL" clId="{E77C65BA-BD71-4A0A-A474-1F483FB8E76F}" dt="2022-05-13T06:52:21.870" v="5611" actId="3064"/>
          <ac:spMkLst>
            <pc:docMk/>
            <pc:sldMk cId="1712223383" sldId="267"/>
            <ac:spMk id="747" creationId="{95AF8209-B79E-4311-935E-11435DC08A5B}"/>
          </ac:spMkLst>
        </pc:spChg>
        <pc:spChg chg="add del mod topLvl">
          <ac:chgData name="Tong, Xiaoran (NIH/NIEHS) [F]" userId="888a7c56-a406-4363-a59f-54b43044321d" providerId="ADAL" clId="{E77C65BA-BD71-4A0A-A474-1F483FB8E76F}" dt="2022-05-13T06:52:21.870" v="5611" actId="3064"/>
          <ac:spMkLst>
            <pc:docMk/>
            <pc:sldMk cId="1712223383" sldId="267"/>
            <ac:spMk id="748" creationId="{9D85C404-2B9C-4451-B3A2-B92F201EB02D}"/>
          </ac:spMkLst>
        </pc:spChg>
        <pc:spChg chg="add del mod topLvl">
          <ac:chgData name="Tong, Xiaoran (NIH/NIEHS) [F]" userId="888a7c56-a406-4363-a59f-54b43044321d" providerId="ADAL" clId="{E77C65BA-BD71-4A0A-A474-1F483FB8E76F}" dt="2022-05-13T06:52:21.870" v="5611" actId="3064"/>
          <ac:spMkLst>
            <pc:docMk/>
            <pc:sldMk cId="1712223383" sldId="267"/>
            <ac:spMk id="749" creationId="{72CE1FF7-4793-491F-B69F-6CDD9A1C21D0}"/>
          </ac:spMkLst>
        </pc:spChg>
        <pc:spChg chg="add del mod topLvl">
          <ac:chgData name="Tong, Xiaoran (NIH/NIEHS) [F]" userId="888a7c56-a406-4363-a59f-54b43044321d" providerId="ADAL" clId="{E77C65BA-BD71-4A0A-A474-1F483FB8E76F}" dt="2022-05-13T06:52:21.870" v="5611" actId="3064"/>
          <ac:spMkLst>
            <pc:docMk/>
            <pc:sldMk cId="1712223383" sldId="267"/>
            <ac:spMk id="750" creationId="{A3DC64B6-5B6B-47EA-9A8B-83B968E6754E}"/>
          </ac:spMkLst>
        </pc:spChg>
        <pc:spChg chg="add del mod topLvl">
          <ac:chgData name="Tong, Xiaoran (NIH/NIEHS) [F]" userId="888a7c56-a406-4363-a59f-54b43044321d" providerId="ADAL" clId="{E77C65BA-BD71-4A0A-A474-1F483FB8E76F}" dt="2022-05-13T06:52:21.870" v="5611" actId="3064"/>
          <ac:spMkLst>
            <pc:docMk/>
            <pc:sldMk cId="1712223383" sldId="267"/>
            <ac:spMk id="751" creationId="{5FF5FDEA-18B3-42B2-9FF0-4F6165A3B64A}"/>
          </ac:spMkLst>
        </pc:spChg>
        <pc:spChg chg="add del mod topLvl">
          <ac:chgData name="Tong, Xiaoran (NIH/NIEHS) [F]" userId="888a7c56-a406-4363-a59f-54b43044321d" providerId="ADAL" clId="{E77C65BA-BD71-4A0A-A474-1F483FB8E76F}" dt="2022-05-13T06:52:21.870" v="5611" actId="3064"/>
          <ac:spMkLst>
            <pc:docMk/>
            <pc:sldMk cId="1712223383" sldId="267"/>
            <ac:spMk id="752" creationId="{C479F4DF-B475-450E-9ECB-841A67AC1AC0}"/>
          </ac:spMkLst>
        </pc:spChg>
        <pc:spChg chg="add del mod topLvl">
          <ac:chgData name="Tong, Xiaoran (NIH/NIEHS) [F]" userId="888a7c56-a406-4363-a59f-54b43044321d" providerId="ADAL" clId="{E77C65BA-BD71-4A0A-A474-1F483FB8E76F}" dt="2022-05-13T06:52:21.870" v="5611" actId="3064"/>
          <ac:spMkLst>
            <pc:docMk/>
            <pc:sldMk cId="1712223383" sldId="267"/>
            <ac:spMk id="753" creationId="{6AB70BA2-E695-41F3-B628-1BDAE849C6EA}"/>
          </ac:spMkLst>
        </pc:spChg>
        <pc:spChg chg="add del mod topLvl">
          <ac:chgData name="Tong, Xiaoran (NIH/NIEHS) [F]" userId="888a7c56-a406-4363-a59f-54b43044321d" providerId="ADAL" clId="{E77C65BA-BD71-4A0A-A474-1F483FB8E76F}" dt="2022-05-13T06:52:21.870" v="5611" actId="3064"/>
          <ac:spMkLst>
            <pc:docMk/>
            <pc:sldMk cId="1712223383" sldId="267"/>
            <ac:spMk id="754" creationId="{1E834C44-8636-49F8-8381-CE60577B1502}"/>
          </ac:spMkLst>
        </pc:spChg>
        <pc:spChg chg="add del mod topLvl">
          <ac:chgData name="Tong, Xiaoran (NIH/NIEHS) [F]" userId="888a7c56-a406-4363-a59f-54b43044321d" providerId="ADAL" clId="{E77C65BA-BD71-4A0A-A474-1F483FB8E76F}" dt="2022-05-13T06:52:21.870" v="5611" actId="3064"/>
          <ac:spMkLst>
            <pc:docMk/>
            <pc:sldMk cId="1712223383" sldId="267"/>
            <ac:spMk id="755" creationId="{76F3D089-31A3-415A-AB24-D78CA0E61A65}"/>
          </ac:spMkLst>
        </pc:spChg>
        <pc:spChg chg="add del mod topLvl">
          <ac:chgData name="Tong, Xiaoran (NIH/NIEHS) [F]" userId="888a7c56-a406-4363-a59f-54b43044321d" providerId="ADAL" clId="{E77C65BA-BD71-4A0A-A474-1F483FB8E76F}" dt="2022-05-13T06:52:21.870" v="5611" actId="3064"/>
          <ac:spMkLst>
            <pc:docMk/>
            <pc:sldMk cId="1712223383" sldId="267"/>
            <ac:spMk id="756" creationId="{835C14A7-F219-45B7-929D-C36BB830A244}"/>
          </ac:spMkLst>
        </pc:spChg>
        <pc:spChg chg="add del mod topLvl">
          <ac:chgData name="Tong, Xiaoran (NIH/NIEHS) [F]" userId="888a7c56-a406-4363-a59f-54b43044321d" providerId="ADAL" clId="{E77C65BA-BD71-4A0A-A474-1F483FB8E76F}" dt="2022-05-13T06:52:21.870" v="5611" actId="3064"/>
          <ac:spMkLst>
            <pc:docMk/>
            <pc:sldMk cId="1712223383" sldId="267"/>
            <ac:spMk id="757" creationId="{A236ED9D-C3CD-4ED1-A6F2-D771CBD21DB1}"/>
          </ac:spMkLst>
        </pc:spChg>
        <pc:spChg chg="add del mod topLvl">
          <ac:chgData name="Tong, Xiaoran (NIH/NIEHS) [F]" userId="888a7c56-a406-4363-a59f-54b43044321d" providerId="ADAL" clId="{E77C65BA-BD71-4A0A-A474-1F483FB8E76F}" dt="2022-05-13T06:52:21.870" v="5611" actId="3064"/>
          <ac:spMkLst>
            <pc:docMk/>
            <pc:sldMk cId="1712223383" sldId="267"/>
            <ac:spMk id="758" creationId="{799DEEBA-8A5F-4A48-B854-EE9AE35A24E6}"/>
          </ac:spMkLst>
        </pc:spChg>
        <pc:spChg chg="add del mod topLvl">
          <ac:chgData name="Tong, Xiaoran (NIH/NIEHS) [F]" userId="888a7c56-a406-4363-a59f-54b43044321d" providerId="ADAL" clId="{E77C65BA-BD71-4A0A-A474-1F483FB8E76F}" dt="2022-05-13T06:52:21.870" v="5611" actId="3064"/>
          <ac:spMkLst>
            <pc:docMk/>
            <pc:sldMk cId="1712223383" sldId="267"/>
            <ac:spMk id="759" creationId="{29A32667-3631-4C31-80B1-0ADF284E458B}"/>
          </ac:spMkLst>
        </pc:spChg>
        <pc:spChg chg="add del mod topLvl">
          <ac:chgData name="Tong, Xiaoran (NIH/NIEHS) [F]" userId="888a7c56-a406-4363-a59f-54b43044321d" providerId="ADAL" clId="{E77C65BA-BD71-4A0A-A474-1F483FB8E76F}" dt="2022-05-13T06:52:21.870" v="5611" actId="3064"/>
          <ac:spMkLst>
            <pc:docMk/>
            <pc:sldMk cId="1712223383" sldId="267"/>
            <ac:spMk id="760" creationId="{84D6E8E3-7630-4DAB-A887-B6F6B4CBE1FE}"/>
          </ac:spMkLst>
        </pc:spChg>
        <pc:spChg chg="add del mod topLvl">
          <ac:chgData name="Tong, Xiaoran (NIH/NIEHS) [F]" userId="888a7c56-a406-4363-a59f-54b43044321d" providerId="ADAL" clId="{E77C65BA-BD71-4A0A-A474-1F483FB8E76F}" dt="2022-05-13T06:52:21.870" v="5611" actId="3064"/>
          <ac:spMkLst>
            <pc:docMk/>
            <pc:sldMk cId="1712223383" sldId="267"/>
            <ac:spMk id="761" creationId="{3CD6E3C4-086C-413F-8B15-9AEE266B5076}"/>
          </ac:spMkLst>
        </pc:spChg>
        <pc:spChg chg="add del mod topLvl">
          <ac:chgData name="Tong, Xiaoran (NIH/NIEHS) [F]" userId="888a7c56-a406-4363-a59f-54b43044321d" providerId="ADAL" clId="{E77C65BA-BD71-4A0A-A474-1F483FB8E76F}" dt="2022-05-13T06:52:21.870" v="5611" actId="3064"/>
          <ac:spMkLst>
            <pc:docMk/>
            <pc:sldMk cId="1712223383" sldId="267"/>
            <ac:spMk id="762" creationId="{B438CBFD-0CA2-45D3-B5E7-0C74B832CC21}"/>
          </ac:spMkLst>
        </pc:spChg>
        <pc:spChg chg="add del mod topLvl">
          <ac:chgData name="Tong, Xiaoran (NIH/NIEHS) [F]" userId="888a7c56-a406-4363-a59f-54b43044321d" providerId="ADAL" clId="{E77C65BA-BD71-4A0A-A474-1F483FB8E76F}" dt="2022-05-13T06:52:21.870" v="5611" actId="3064"/>
          <ac:spMkLst>
            <pc:docMk/>
            <pc:sldMk cId="1712223383" sldId="267"/>
            <ac:spMk id="763" creationId="{664A0480-79BA-477D-A071-2E70BEB75769}"/>
          </ac:spMkLst>
        </pc:spChg>
        <pc:spChg chg="add del mod topLvl">
          <ac:chgData name="Tong, Xiaoran (NIH/NIEHS) [F]" userId="888a7c56-a406-4363-a59f-54b43044321d" providerId="ADAL" clId="{E77C65BA-BD71-4A0A-A474-1F483FB8E76F}" dt="2022-05-13T06:52:21.870" v="5611" actId="3064"/>
          <ac:spMkLst>
            <pc:docMk/>
            <pc:sldMk cId="1712223383" sldId="267"/>
            <ac:spMk id="764" creationId="{416FDEFF-F0A2-4515-8F4E-5E1E28530455}"/>
          </ac:spMkLst>
        </pc:spChg>
        <pc:spChg chg="add del mod topLvl">
          <ac:chgData name="Tong, Xiaoran (NIH/NIEHS) [F]" userId="888a7c56-a406-4363-a59f-54b43044321d" providerId="ADAL" clId="{E77C65BA-BD71-4A0A-A474-1F483FB8E76F}" dt="2022-05-13T06:52:21.870" v="5611" actId="3064"/>
          <ac:spMkLst>
            <pc:docMk/>
            <pc:sldMk cId="1712223383" sldId="267"/>
            <ac:spMk id="765" creationId="{74D31C24-9208-424A-9589-C9E596CE94D0}"/>
          </ac:spMkLst>
        </pc:spChg>
        <pc:spChg chg="add del mod topLvl">
          <ac:chgData name="Tong, Xiaoran (NIH/NIEHS) [F]" userId="888a7c56-a406-4363-a59f-54b43044321d" providerId="ADAL" clId="{E77C65BA-BD71-4A0A-A474-1F483FB8E76F}" dt="2022-05-13T06:52:21.870" v="5611" actId="3064"/>
          <ac:spMkLst>
            <pc:docMk/>
            <pc:sldMk cId="1712223383" sldId="267"/>
            <ac:spMk id="766" creationId="{0938196B-773B-451D-94F1-1A933625F233}"/>
          </ac:spMkLst>
        </pc:spChg>
        <pc:spChg chg="add del mod topLvl">
          <ac:chgData name="Tong, Xiaoran (NIH/NIEHS) [F]" userId="888a7c56-a406-4363-a59f-54b43044321d" providerId="ADAL" clId="{E77C65BA-BD71-4A0A-A474-1F483FB8E76F}" dt="2022-05-13T06:52:21.870" v="5611" actId="3064"/>
          <ac:spMkLst>
            <pc:docMk/>
            <pc:sldMk cId="1712223383" sldId="267"/>
            <ac:spMk id="767" creationId="{C5C8EB6D-7EF0-4859-BC84-D38B85B2702D}"/>
          </ac:spMkLst>
        </pc:spChg>
        <pc:spChg chg="add del mod topLvl">
          <ac:chgData name="Tong, Xiaoran (NIH/NIEHS) [F]" userId="888a7c56-a406-4363-a59f-54b43044321d" providerId="ADAL" clId="{E77C65BA-BD71-4A0A-A474-1F483FB8E76F}" dt="2022-05-13T06:52:21.870" v="5611" actId="3064"/>
          <ac:spMkLst>
            <pc:docMk/>
            <pc:sldMk cId="1712223383" sldId="267"/>
            <ac:spMk id="768" creationId="{49DADB03-67A7-4B28-86BB-1F875DEFF5CC}"/>
          </ac:spMkLst>
        </pc:spChg>
        <pc:spChg chg="add del mod topLvl">
          <ac:chgData name="Tong, Xiaoran (NIH/NIEHS) [F]" userId="888a7c56-a406-4363-a59f-54b43044321d" providerId="ADAL" clId="{E77C65BA-BD71-4A0A-A474-1F483FB8E76F}" dt="2022-05-13T06:52:21.870" v="5611" actId="3064"/>
          <ac:spMkLst>
            <pc:docMk/>
            <pc:sldMk cId="1712223383" sldId="267"/>
            <ac:spMk id="769" creationId="{F77FFAEF-343A-48E5-B954-5B7DBD3D8B57}"/>
          </ac:spMkLst>
        </pc:spChg>
        <pc:spChg chg="add del mod topLvl">
          <ac:chgData name="Tong, Xiaoran (NIH/NIEHS) [F]" userId="888a7c56-a406-4363-a59f-54b43044321d" providerId="ADAL" clId="{E77C65BA-BD71-4A0A-A474-1F483FB8E76F}" dt="2022-05-13T06:52:21.870" v="5611" actId="3064"/>
          <ac:spMkLst>
            <pc:docMk/>
            <pc:sldMk cId="1712223383" sldId="267"/>
            <ac:spMk id="770" creationId="{ED919497-CC87-44D3-ADAC-8B6B7BA5BDC3}"/>
          </ac:spMkLst>
        </pc:spChg>
        <pc:spChg chg="add del mod topLvl">
          <ac:chgData name="Tong, Xiaoran (NIH/NIEHS) [F]" userId="888a7c56-a406-4363-a59f-54b43044321d" providerId="ADAL" clId="{E77C65BA-BD71-4A0A-A474-1F483FB8E76F}" dt="2022-05-13T06:52:21.870" v="5611" actId="3064"/>
          <ac:spMkLst>
            <pc:docMk/>
            <pc:sldMk cId="1712223383" sldId="267"/>
            <ac:spMk id="771" creationId="{D628094C-5008-4167-B025-43E1B88D6FAA}"/>
          </ac:spMkLst>
        </pc:spChg>
        <pc:spChg chg="add del mod topLvl">
          <ac:chgData name="Tong, Xiaoran (NIH/NIEHS) [F]" userId="888a7c56-a406-4363-a59f-54b43044321d" providerId="ADAL" clId="{E77C65BA-BD71-4A0A-A474-1F483FB8E76F}" dt="2022-05-13T06:52:21.870" v="5611" actId="3064"/>
          <ac:spMkLst>
            <pc:docMk/>
            <pc:sldMk cId="1712223383" sldId="267"/>
            <ac:spMk id="772" creationId="{CC9B5524-A065-4201-BD79-C0C15269B936}"/>
          </ac:spMkLst>
        </pc:spChg>
        <pc:spChg chg="add del mod topLvl">
          <ac:chgData name="Tong, Xiaoran (NIH/NIEHS) [F]" userId="888a7c56-a406-4363-a59f-54b43044321d" providerId="ADAL" clId="{E77C65BA-BD71-4A0A-A474-1F483FB8E76F}" dt="2022-05-13T06:52:21.870" v="5611" actId="3064"/>
          <ac:spMkLst>
            <pc:docMk/>
            <pc:sldMk cId="1712223383" sldId="267"/>
            <ac:spMk id="773" creationId="{6A019319-B10A-4BA2-9406-A6A8EB378843}"/>
          </ac:spMkLst>
        </pc:spChg>
        <pc:spChg chg="add del mod topLvl">
          <ac:chgData name="Tong, Xiaoran (NIH/NIEHS) [F]" userId="888a7c56-a406-4363-a59f-54b43044321d" providerId="ADAL" clId="{E77C65BA-BD71-4A0A-A474-1F483FB8E76F}" dt="2022-05-13T06:52:21.870" v="5611" actId="3064"/>
          <ac:spMkLst>
            <pc:docMk/>
            <pc:sldMk cId="1712223383" sldId="267"/>
            <ac:spMk id="774" creationId="{87D4DA00-B161-4CDD-8BFE-C8C1148E7060}"/>
          </ac:spMkLst>
        </pc:spChg>
        <pc:spChg chg="add del mod topLvl">
          <ac:chgData name="Tong, Xiaoran (NIH/NIEHS) [F]" userId="888a7c56-a406-4363-a59f-54b43044321d" providerId="ADAL" clId="{E77C65BA-BD71-4A0A-A474-1F483FB8E76F}" dt="2022-05-13T06:52:21.870" v="5611" actId="3064"/>
          <ac:spMkLst>
            <pc:docMk/>
            <pc:sldMk cId="1712223383" sldId="267"/>
            <ac:spMk id="775" creationId="{6E7AD16D-3153-4D5E-BB4A-47A81754897D}"/>
          </ac:spMkLst>
        </pc:spChg>
        <pc:spChg chg="add del mod topLvl">
          <ac:chgData name="Tong, Xiaoran (NIH/NIEHS) [F]" userId="888a7c56-a406-4363-a59f-54b43044321d" providerId="ADAL" clId="{E77C65BA-BD71-4A0A-A474-1F483FB8E76F}" dt="2022-05-13T06:52:21.870" v="5611" actId="3064"/>
          <ac:spMkLst>
            <pc:docMk/>
            <pc:sldMk cId="1712223383" sldId="267"/>
            <ac:spMk id="776" creationId="{3FEE16BA-7110-4CF2-A7BC-A200A08731BA}"/>
          </ac:spMkLst>
        </pc:spChg>
        <pc:spChg chg="add del mod topLvl">
          <ac:chgData name="Tong, Xiaoran (NIH/NIEHS) [F]" userId="888a7c56-a406-4363-a59f-54b43044321d" providerId="ADAL" clId="{E77C65BA-BD71-4A0A-A474-1F483FB8E76F}" dt="2022-05-13T06:52:21.870" v="5611" actId="3064"/>
          <ac:spMkLst>
            <pc:docMk/>
            <pc:sldMk cId="1712223383" sldId="267"/>
            <ac:spMk id="777" creationId="{83338755-883B-4059-9737-271713DE6D91}"/>
          </ac:spMkLst>
        </pc:spChg>
        <pc:spChg chg="add del mod topLvl">
          <ac:chgData name="Tong, Xiaoran (NIH/NIEHS) [F]" userId="888a7c56-a406-4363-a59f-54b43044321d" providerId="ADAL" clId="{E77C65BA-BD71-4A0A-A474-1F483FB8E76F}" dt="2022-05-13T06:52:21.870" v="5611" actId="3064"/>
          <ac:spMkLst>
            <pc:docMk/>
            <pc:sldMk cId="1712223383" sldId="267"/>
            <ac:spMk id="778" creationId="{342A743B-7BF3-47D4-A99A-9E091A8D9A3E}"/>
          </ac:spMkLst>
        </pc:spChg>
        <pc:spChg chg="add del mod topLvl">
          <ac:chgData name="Tong, Xiaoran (NIH/NIEHS) [F]" userId="888a7c56-a406-4363-a59f-54b43044321d" providerId="ADAL" clId="{E77C65BA-BD71-4A0A-A474-1F483FB8E76F}" dt="2022-05-13T06:52:21.870" v="5611" actId="3064"/>
          <ac:spMkLst>
            <pc:docMk/>
            <pc:sldMk cId="1712223383" sldId="267"/>
            <ac:spMk id="779" creationId="{E8F64D17-F053-4DDA-9031-6D320B8B6150}"/>
          </ac:spMkLst>
        </pc:spChg>
        <pc:spChg chg="add del mod topLvl">
          <ac:chgData name="Tong, Xiaoran (NIH/NIEHS) [F]" userId="888a7c56-a406-4363-a59f-54b43044321d" providerId="ADAL" clId="{E77C65BA-BD71-4A0A-A474-1F483FB8E76F}" dt="2022-05-13T06:52:21.870" v="5611" actId="3064"/>
          <ac:spMkLst>
            <pc:docMk/>
            <pc:sldMk cId="1712223383" sldId="267"/>
            <ac:spMk id="780" creationId="{208A894A-B2B1-4465-9B25-884BC97CC72A}"/>
          </ac:spMkLst>
        </pc:spChg>
        <pc:spChg chg="add del mod topLvl">
          <ac:chgData name="Tong, Xiaoran (NIH/NIEHS) [F]" userId="888a7c56-a406-4363-a59f-54b43044321d" providerId="ADAL" clId="{E77C65BA-BD71-4A0A-A474-1F483FB8E76F}" dt="2022-05-13T06:52:21.870" v="5611" actId="3064"/>
          <ac:spMkLst>
            <pc:docMk/>
            <pc:sldMk cId="1712223383" sldId="267"/>
            <ac:spMk id="781" creationId="{0E3AC90C-1D90-4FD9-9512-2EFACF28AE32}"/>
          </ac:spMkLst>
        </pc:spChg>
        <pc:spChg chg="add del mod topLvl">
          <ac:chgData name="Tong, Xiaoran (NIH/NIEHS) [F]" userId="888a7c56-a406-4363-a59f-54b43044321d" providerId="ADAL" clId="{E77C65BA-BD71-4A0A-A474-1F483FB8E76F}" dt="2022-05-13T06:52:21.870" v="5611" actId="3064"/>
          <ac:spMkLst>
            <pc:docMk/>
            <pc:sldMk cId="1712223383" sldId="267"/>
            <ac:spMk id="782" creationId="{15FBD0C8-8014-4238-9606-7EA51F8F02F5}"/>
          </ac:spMkLst>
        </pc:spChg>
        <pc:spChg chg="add del mod topLvl">
          <ac:chgData name="Tong, Xiaoran (NIH/NIEHS) [F]" userId="888a7c56-a406-4363-a59f-54b43044321d" providerId="ADAL" clId="{E77C65BA-BD71-4A0A-A474-1F483FB8E76F}" dt="2022-05-13T06:52:21.870" v="5611" actId="3064"/>
          <ac:spMkLst>
            <pc:docMk/>
            <pc:sldMk cId="1712223383" sldId="267"/>
            <ac:spMk id="783" creationId="{FFB9BBB1-2FF9-49A7-81F0-8CCB579BDA82}"/>
          </ac:spMkLst>
        </pc:spChg>
        <pc:spChg chg="add del mod topLvl">
          <ac:chgData name="Tong, Xiaoran (NIH/NIEHS) [F]" userId="888a7c56-a406-4363-a59f-54b43044321d" providerId="ADAL" clId="{E77C65BA-BD71-4A0A-A474-1F483FB8E76F}" dt="2022-05-13T06:52:21.870" v="5611" actId="3064"/>
          <ac:spMkLst>
            <pc:docMk/>
            <pc:sldMk cId="1712223383" sldId="267"/>
            <ac:spMk id="784" creationId="{BDBEBA94-C841-4B6C-91D8-F9DA7D6D8800}"/>
          </ac:spMkLst>
        </pc:spChg>
        <pc:spChg chg="add del mod topLvl">
          <ac:chgData name="Tong, Xiaoran (NIH/NIEHS) [F]" userId="888a7c56-a406-4363-a59f-54b43044321d" providerId="ADAL" clId="{E77C65BA-BD71-4A0A-A474-1F483FB8E76F}" dt="2022-05-13T06:52:21.870" v="5611" actId="3064"/>
          <ac:spMkLst>
            <pc:docMk/>
            <pc:sldMk cId="1712223383" sldId="267"/>
            <ac:spMk id="785" creationId="{69C520D5-FE52-4B41-82F2-55D58A72B444}"/>
          </ac:spMkLst>
        </pc:spChg>
        <pc:spChg chg="add del mod topLvl">
          <ac:chgData name="Tong, Xiaoran (NIH/NIEHS) [F]" userId="888a7c56-a406-4363-a59f-54b43044321d" providerId="ADAL" clId="{E77C65BA-BD71-4A0A-A474-1F483FB8E76F}" dt="2022-05-13T06:52:21.870" v="5611" actId="3064"/>
          <ac:spMkLst>
            <pc:docMk/>
            <pc:sldMk cId="1712223383" sldId="267"/>
            <ac:spMk id="786" creationId="{D311EEB4-BE18-40AA-B001-0023DD0B777F}"/>
          </ac:spMkLst>
        </pc:spChg>
        <pc:spChg chg="add del mod topLvl">
          <ac:chgData name="Tong, Xiaoran (NIH/NIEHS) [F]" userId="888a7c56-a406-4363-a59f-54b43044321d" providerId="ADAL" clId="{E77C65BA-BD71-4A0A-A474-1F483FB8E76F}" dt="2022-05-13T06:52:21.870" v="5611" actId="3064"/>
          <ac:spMkLst>
            <pc:docMk/>
            <pc:sldMk cId="1712223383" sldId="267"/>
            <ac:spMk id="787" creationId="{1B58C38C-17FF-4478-9AC1-E1CFBB2E3426}"/>
          </ac:spMkLst>
        </pc:spChg>
        <pc:spChg chg="add del mod topLvl">
          <ac:chgData name="Tong, Xiaoran (NIH/NIEHS) [F]" userId="888a7c56-a406-4363-a59f-54b43044321d" providerId="ADAL" clId="{E77C65BA-BD71-4A0A-A474-1F483FB8E76F}" dt="2022-05-13T06:52:21.870" v="5611" actId="3064"/>
          <ac:spMkLst>
            <pc:docMk/>
            <pc:sldMk cId="1712223383" sldId="267"/>
            <ac:spMk id="788" creationId="{567FF90F-F021-4F75-986F-419FC671981C}"/>
          </ac:spMkLst>
        </pc:spChg>
        <pc:spChg chg="add del mod topLvl">
          <ac:chgData name="Tong, Xiaoran (NIH/NIEHS) [F]" userId="888a7c56-a406-4363-a59f-54b43044321d" providerId="ADAL" clId="{E77C65BA-BD71-4A0A-A474-1F483FB8E76F}" dt="2022-05-13T06:52:21.870" v="5611" actId="3064"/>
          <ac:spMkLst>
            <pc:docMk/>
            <pc:sldMk cId="1712223383" sldId="267"/>
            <ac:spMk id="789" creationId="{BE89D5D8-D28F-40EF-85ED-C9CFFE0F6C55}"/>
          </ac:spMkLst>
        </pc:spChg>
        <pc:spChg chg="add del mod topLvl">
          <ac:chgData name="Tong, Xiaoran (NIH/NIEHS) [F]" userId="888a7c56-a406-4363-a59f-54b43044321d" providerId="ADAL" clId="{E77C65BA-BD71-4A0A-A474-1F483FB8E76F}" dt="2022-05-13T06:52:21.870" v="5611" actId="3064"/>
          <ac:spMkLst>
            <pc:docMk/>
            <pc:sldMk cId="1712223383" sldId="267"/>
            <ac:spMk id="790" creationId="{F4079D4D-A3FF-4A66-9753-D4F9D58E4E99}"/>
          </ac:spMkLst>
        </pc:spChg>
        <pc:spChg chg="add del mod topLvl">
          <ac:chgData name="Tong, Xiaoran (NIH/NIEHS) [F]" userId="888a7c56-a406-4363-a59f-54b43044321d" providerId="ADAL" clId="{E77C65BA-BD71-4A0A-A474-1F483FB8E76F}" dt="2022-05-13T06:52:21.870" v="5611" actId="3064"/>
          <ac:spMkLst>
            <pc:docMk/>
            <pc:sldMk cId="1712223383" sldId="267"/>
            <ac:spMk id="791" creationId="{2B3D1B56-40EA-49FE-B8CA-02032030F0FB}"/>
          </ac:spMkLst>
        </pc:spChg>
        <pc:spChg chg="add del mod topLvl">
          <ac:chgData name="Tong, Xiaoran (NIH/NIEHS) [F]" userId="888a7c56-a406-4363-a59f-54b43044321d" providerId="ADAL" clId="{E77C65BA-BD71-4A0A-A474-1F483FB8E76F}" dt="2022-05-13T06:52:21.870" v="5611" actId="3064"/>
          <ac:spMkLst>
            <pc:docMk/>
            <pc:sldMk cId="1712223383" sldId="267"/>
            <ac:spMk id="792" creationId="{BB5F632B-0B34-4686-962B-827442DC650F}"/>
          </ac:spMkLst>
        </pc:spChg>
        <pc:spChg chg="add del mod topLvl">
          <ac:chgData name="Tong, Xiaoran (NIH/NIEHS) [F]" userId="888a7c56-a406-4363-a59f-54b43044321d" providerId="ADAL" clId="{E77C65BA-BD71-4A0A-A474-1F483FB8E76F}" dt="2022-05-13T06:52:21.870" v="5611" actId="3064"/>
          <ac:spMkLst>
            <pc:docMk/>
            <pc:sldMk cId="1712223383" sldId="267"/>
            <ac:spMk id="793" creationId="{831229A9-41B6-4CE2-A040-4C8606E25765}"/>
          </ac:spMkLst>
        </pc:spChg>
        <pc:spChg chg="add del mod topLvl">
          <ac:chgData name="Tong, Xiaoran (NIH/NIEHS) [F]" userId="888a7c56-a406-4363-a59f-54b43044321d" providerId="ADAL" clId="{E77C65BA-BD71-4A0A-A474-1F483FB8E76F}" dt="2022-05-13T06:52:21.870" v="5611" actId="3064"/>
          <ac:spMkLst>
            <pc:docMk/>
            <pc:sldMk cId="1712223383" sldId="267"/>
            <ac:spMk id="794" creationId="{944A82B1-FF3A-477F-B841-D243A0A64B95}"/>
          </ac:spMkLst>
        </pc:spChg>
        <pc:spChg chg="add del mod topLvl">
          <ac:chgData name="Tong, Xiaoran (NIH/NIEHS) [F]" userId="888a7c56-a406-4363-a59f-54b43044321d" providerId="ADAL" clId="{E77C65BA-BD71-4A0A-A474-1F483FB8E76F}" dt="2022-05-13T06:52:21.870" v="5611" actId="3064"/>
          <ac:spMkLst>
            <pc:docMk/>
            <pc:sldMk cId="1712223383" sldId="267"/>
            <ac:spMk id="795" creationId="{AA6A3284-BF07-496B-9990-4F3C0E4E2409}"/>
          </ac:spMkLst>
        </pc:spChg>
        <pc:spChg chg="add del mod topLvl">
          <ac:chgData name="Tong, Xiaoran (NIH/NIEHS) [F]" userId="888a7c56-a406-4363-a59f-54b43044321d" providerId="ADAL" clId="{E77C65BA-BD71-4A0A-A474-1F483FB8E76F}" dt="2022-05-13T06:52:21.870" v="5611" actId="3064"/>
          <ac:spMkLst>
            <pc:docMk/>
            <pc:sldMk cId="1712223383" sldId="267"/>
            <ac:spMk id="796" creationId="{0D2F1C88-E15F-4487-91EA-B6DA92C2AE86}"/>
          </ac:spMkLst>
        </pc:spChg>
        <pc:spChg chg="add del mod topLvl">
          <ac:chgData name="Tong, Xiaoran (NIH/NIEHS) [F]" userId="888a7c56-a406-4363-a59f-54b43044321d" providerId="ADAL" clId="{E77C65BA-BD71-4A0A-A474-1F483FB8E76F}" dt="2022-05-13T06:52:21.870" v="5611" actId="3064"/>
          <ac:spMkLst>
            <pc:docMk/>
            <pc:sldMk cId="1712223383" sldId="267"/>
            <ac:spMk id="797" creationId="{75D8FEB0-E0CA-4712-BCFA-AB8BDDD49E04}"/>
          </ac:spMkLst>
        </pc:spChg>
        <pc:spChg chg="add del mod topLvl">
          <ac:chgData name="Tong, Xiaoran (NIH/NIEHS) [F]" userId="888a7c56-a406-4363-a59f-54b43044321d" providerId="ADAL" clId="{E77C65BA-BD71-4A0A-A474-1F483FB8E76F}" dt="2022-05-13T06:52:21.870" v="5611" actId="3064"/>
          <ac:spMkLst>
            <pc:docMk/>
            <pc:sldMk cId="1712223383" sldId="267"/>
            <ac:spMk id="798" creationId="{5F31C16E-2D80-46B0-BAE3-26FB5C905210}"/>
          </ac:spMkLst>
        </pc:spChg>
        <pc:spChg chg="add del mod topLvl">
          <ac:chgData name="Tong, Xiaoran (NIH/NIEHS) [F]" userId="888a7c56-a406-4363-a59f-54b43044321d" providerId="ADAL" clId="{E77C65BA-BD71-4A0A-A474-1F483FB8E76F}" dt="2022-05-13T06:52:21.870" v="5611" actId="3064"/>
          <ac:spMkLst>
            <pc:docMk/>
            <pc:sldMk cId="1712223383" sldId="267"/>
            <ac:spMk id="799" creationId="{47DE977A-2CD7-43B3-B161-E7BA46806B2F}"/>
          </ac:spMkLst>
        </pc:spChg>
        <pc:spChg chg="add del mod topLvl">
          <ac:chgData name="Tong, Xiaoran (NIH/NIEHS) [F]" userId="888a7c56-a406-4363-a59f-54b43044321d" providerId="ADAL" clId="{E77C65BA-BD71-4A0A-A474-1F483FB8E76F}" dt="2022-05-13T06:52:21.870" v="5611" actId="3064"/>
          <ac:spMkLst>
            <pc:docMk/>
            <pc:sldMk cId="1712223383" sldId="267"/>
            <ac:spMk id="800" creationId="{8EC367E2-E2D1-44B5-8F2B-635D12B35B15}"/>
          </ac:spMkLst>
        </pc:spChg>
        <pc:spChg chg="add del mod topLvl">
          <ac:chgData name="Tong, Xiaoran (NIH/NIEHS) [F]" userId="888a7c56-a406-4363-a59f-54b43044321d" providerId="ADAL" clId="{E77C65BA-BD71-4A0A-A474-1F483FB8E76F}" dt="2022-05-13T06:52:21.870" v="5611" actId="3064"/>
          <ac:spMkLst>
            <pc:docMk/>
            <pc:sldMk cId="1712223383" sldId="267"/>
            <ac:spMk id="801" creationId="{ABFA3AAF-4427-41C2-B438-63972272FFFD}"/>
          </ac:spMkLst>
        </pc:spChg>
        <pc:spChg chg="add del mod topLvl">
          <ac:chgData name="Tong, Xiaoran (NIH/NIEHS) [F]" userId="888a7c56-a406-4363-a59f-54b43044321d" providerId="ADAL" clId="{E77C65BA-BD71-4A0A-A474-1F483FB8E76F}" dt="2022-05-13T06:52:21.870" v="5611" actId="3064"/>
          <ac:spMkLst>
            <pc:docMk/>
            <pc:sldMk cId="1712223383" sldId="267"/>
            <ac:spMk id="802" creationId="{244F7B37-CA80-47EC-B504-64E8D472F8C8}"/>
          </ac:spMkLst>
        </pc:spChg>
        <pc:spChg chg="add del mod topLvl">
          <ac:chgData name="Tong, Xiaoran (NIH/NIEHS) [F]" userId="888a7c56-a406-4363-a59f-54b43044321d" providerId="ADAL" clId="{E77C65BA-BD71-4A0A-A474-1F483FB8E76F}" dt="2022-05-13T06:52:21.870" v="5611" actId="3064"/>
          <ac:spMkLst>
            <pc:docMk/>
            <pc:sldMk cId="1712223383" sldId="267"/>
            <ac:spMk id="803" creationId="{6ADBC2D4-C81F-4096-8483-4D31C7E5BFE6}"/>
          </ac:spMkLst>
        </pc:spChg>
        <pc:spChg chg="add del mod topLvl">
          <ac:chgData name="Tong, Xiaoran (NIH/NIEHS) [F]" userId="888a7c56-a406-4363-a59f-54b43044321d" providerId="ADAL" clId="{E77C65BA-BD71-4A0A-A474-1F483FB8E76F}" dt="2022-05-13T06:52:21.870" v="5611" actId="3064"/>
          <ac:spMkLst>
            <pc:docMk/>
            <pc:sldMk cId="1712223383" sldId="267"/>
            <ac:spMk id="804" creationId="{0245C52F-B93A-477B-BDCB-856C76AB53A2}"/>
          </ac:spMkLst>
        </pc:spChg>
        <pc:spChg chg="add del mod topLvl">
          <ac:chgData name="Tong, Xiaoran (NIH/NIEHS) [F]" userId="888a7c56-a406-4363-a59f-54b43044321d" providerId="ADAL" clId="{E77C65BA-BD71-4A0A-A474-1F483FB8E76F}" dt="2022-05-13T06:52:21.870" v="5611" actId="3064"/>
          <ac:spMkLst>
            <pc:docMk/>
            <pc:sldMk cId="1712223383" sldId="267"/>
            <ac:spMk id="805" creationId="{69326453-0B54-428F-8F5B-351187605557}"/>
          </ac:spMkLst>
        </pc:spChg>
        <pc:spChg chg="add del mod topLvl">
          <ac:chgData name="Tong, Xiaoran (NIH/NIEHS) [F]" userId="888a7c56-a406-4363-a59f-54b43044321d" providerId="ADAL" clId="{E77C65BA-BD71-4A0A-A474-1F483FB8E76F}" dt="2022-05-13T06:52:21.870" v="5611" actId="3064"/>
          <ac:spMkLst>
            <pc:docMk/>
            <pc:sldMk cId="1712223383" sldId="267"/>
            <ac:spMk id="806" creationId="{BB32729D-F64A-488F-9F5D-1028B6AC962C}"/>
          </ac:spMkLst>
        </pc:spChg>
        <pc:spChg chg="add del mod topLvl">
          <ac:chgData name="Tong, Xiaoran (NIH/NIEHS) [F]" userId="888a7c56-a406-4363-a59f-54b43044321d" providerId="ADAL" clId="{E77C65BA-BD71-4A0A-A474-1F483FB8E76F}" dt="2022-05-13T06:52:21.870" v="5611" actId="3064"/>
          <ac:spMkLst>
            <pc:docMk/>
            <pc:sldMk cId="1712223383" sldId="267"/>
            <ac:spMk id="807" creationId="{D909F2CE-F963-4294-939A-F359CAB48914}"/>
          </ac:spMkLst>
        </pc:spChg>
        <pc:spChg chg="add del mod topLvl">
          <ac:chgData name="Tong, Xiaoran (NIH/NIEHS) [F]" userId="888a7c56-a406-4363-a59f-54b43044321d" providerId="ADAL" clId="{E77C65BA-BD71-4A0A-A474-1F483FB8E76F}" dt="2022-05-13T06:52:21.870" v="5611" actId="3064"/>
          <ac:spMkLst>
            <pc:docMk/>
            <pc:sldMk cId="1712223383" sldId="267"/>
            <ac:spMk id="808" creationId="{5EC46E3D-E9B0-4147-B9F9-6D1548DD8E85}"/>
          </ac:spMkLst>
        </pc:spChg>
        <pc:spChg chg="add del mod topLvl">
          <ac:chgData name="Tong, Xiaoran (NIH/NIEHS) [F]" userId="888a7c56-a406-4363-a59f-54b43044321d" providerId="ADAL" clId="{E77C65BA-BD71-4A0A-A474-1F483FB8E76F}" dt="2022-05-13T06:52:21.870" v="5611" actId="3064"/>
          <ac:spMkLst>
            <pc:docMk/>
            <pc:sldMk cId="1712223383" sldId="267"/>
            <ac:spMk id="809" creationId="{004A2251-8DDD-4E6D-B29C-C1269D76D162}"/>
          </ac:spMkLst>
        </pc:spChg>
        <pc:spChg chg="add del mod topLvl">
          <ac:chgData name="Tong, Xiaoran (NIH/NIEHS) [F]" userId="888a7c56-a406-4363-a59f-54b43044321d" providerId="ADAL" clId="{E77C65BA-BD71-4A0A-A474-1F483FB8E76F}" dt="2022-05-13T06:52:21.870" v="5611" actId="3064"/>
          <ac:spMkLst>
            <pc:docMk/>
            <pc:sldMk cId="1712223383" sldId="267"/>
            <ac:spMk id="810" creationId="{927AB6D3-336A-42F2-92A5-19FFE70D2786}"/>
          </ac:spMkLst>
        </pc:spChg>
        <pc:spChg chg="add del mod topLvl">
          <ac:chgData name="Tong, Xiaoran (NIH/NIEHS) [F]" userId="888a7c56-a406-4363-a59f-54b43044321d" providerId="ADAL" clId="{E77C65BA-BD71-4A0A-A474-1F483FB8E76F}" dt="2022-05-13T06:52:21.870" v="5611" actId="3064"/>
          <ac:spMkLst>
            <pc:docMk/>
            <pc:sldMk cId="1712223383" sldId="267"/>
            <ac:spMk id="811" creationId="{A30F0A82-8C7D-4E91-8122-037363660DFF}"/>
          </ac:spMkLst>
        </pc:spChg>
        <pc:spChg chg="add del mod topLvl">
          <ac:chgData name="Tong, Xiaoran (NIH/NIEHS) [F]" userId="888a7c56-a406-4363-a59f-54b43044321d" providerId="ADAL" clId="{E77C65BA-BD71-4A0A-A474-1F483FB8E76F}" dt="2022-05-13T06:52:21.870" v="5611" actId="3064"/>
          <ac:spMkLst>
            <pc:docMk/>
            <pc:sldMk cId="1712223383" sldId="267"/>
            <ac:spMk id="812" creationId="{91F05915-9F64-4D80-85A2-112B2E5A7264}"/>
          </ac:spMkLst>
        </pc:spChg>
        <pc:spChg chg="add del mod topLvl">
          <ac:chgData name="Tong, Xiaoran (NIH/NIEHS) [F]" userId="888a7c56-a406-4363-a59f-54b43044321d" providerId="ADAL" clId="{E77C65BA-BD71-4A0A-A474-1F483FB8E76F}" dt="2022-05-13T06:52:21.870" v="5611" actId="3064"/>
          <ac:spMkLst>
            <pc:docMk/>
            <pc:sldMk cId="1712223383" sldId="267"/>
            <ac:spMk id="813" creationId="{EF7A23AB-8373-4F64-A1B9-865142734F13}"/>
          </ac:spMkLst>
        </pc:spChg>
        <pc:spChg chg="add del mod topLvl">
          <ac:chgData name="Tong, Xiaoran (NIH/NIEHS) [F]" userId="888a7c56-a406-4363-a59f-54b43044321d" providerId="ADAL" clId="{E77C65BA-BD71-4A0A-A474-1F483FB8E76F}" dt="2022-05-13T06:52:21.870" v="5611" actId="3064"/>
          <ac:spMkLst>
            <pc:docMk/>
            <pc:sldMk cId="1712223383" sldId="267"/>
            <ac:spMk id="814" creationId="{AADD3F5E-AACF-43E6-BE56-469ED68F3936}"/>
          </ac:spMkLst>
        </pc:spChg>
        <pc:spChg chg="add del mod topLvl">
          <ac:chgData name="Tong, Xiaoran (NIH/NIEHS) [F]" userId="888a7c56-a406-4363-a59f-54b43044321d" providerId="ADAL" clId="{E77C65BA-BD71-4A0A-A474-1F483FB8E76F}" dt="2022-05-13T06:52:21.870" v="5611" actId="3064"/>
          <ac:spMkLst>
            <pc:docMk/>
            <pc:sldMk cId="1712223383" sldId="267"/>
            <ac:spMk id="815" creationId="{46610AAE-8F82-4C38-BB5F-EF888451A6D3}"/>
          </ac:spMkLst>
        </pc:spChg>
        <pc:spChg chg="add del mod topLvl">
          <ac:chgData name="Tong, Xiaoran (NIH/NIEHS) [F]" userId="888a7c56-a406-4363-a59f-54b43044321d" providerId="ADAL" clId="{E77C65BA-BD71-4A0A-A474-1F483FB8E76F}" dt="2022-05-13T06:52:21.870" v="5611" actId="3064"/>
          <ac:spMkLst>
            <pc:docMk/>
            <pc:sldMk cId="1712223383" sldId="267"/>
            <ac:spMk id="816" creationId="{650A8264-28B8-46BA-A246-C9748CEF20BE}"/>
          </ac:spMkLst>
        </pc:spChg>
        <pc:spChg chg="add del mod topLvl">
          <ac:chgData name="Tong, Xiaoran (NIH/NIEHS) [F]" userId="888a7c56-a406-4363-a59f-54b43044321d" providerId="ADAL" clId="{E77C65BA-BD71-4A0A-A474-1F483FB8E76F}" dt="2022-05-13T06:52:21.870" v="5611" actId="3064"/>
          <ac:spMkLst>
            <pc:docMk/>
            <pc:sldMk cId="1712223383" sldId="267"/>
            <ac:spMk id="817" creationId="{7902232E-FCF3-42B3-90A6-4B4F313E2B91}"/>
          </ac:spMkLst>
        </pc:spChg>
        <pc:spChg chg="add del mod topLvl">
          <ac:chgData name="Tong, Xiaoran (NIH/NIEHS) [F]" userId="888a7c56-a406-4363-a59f-54b43044321d" providerId="ADAL" clId="{E77C65BA-BD71-4A0A-A474-1F483FB8E76F}" dt="2022-05-13T06:52:21.870" v="5611" actId="3064"/>
          <ac:spMkLst>
            <pc:docMk/>
            <pc:sldMk cId="1712223383" sldId="267"/>
            <ac:spMk id="818" creationId="{252E5BFB-97F4-48C3-B7D4-50E93E61C0A3}"/>
          </ac:spMkLst>
        </pc:spChg>
        <pc:spChg chg="add del mod topLvl">
          <ac:chgData name="Tong, Xiaoran (NIH/NIEHS) [F]" userId="888a7c56-a406-4363-a59f-54b43044321d" providerId="ADAL" clId="{E77C65BA-BD71-4A0A-A474-1F483FB8E76F}" dt="2022-05-13T06:52:21.870" v="5611" actId="3064"/>
          <ac:spMkLst>
            <pc:docMk/>
            <pc:sldMk cId="1712223383" sldId="267"/>
            <ac:spMk id="819" creationId="{62ECE191-44EC-4308-BC35-ED841B9EFA34}"/>
          </ac:spMkLst>
        </pc:spChg>
        <pc:spChg chg="add del mod topLvl">
          <ac:chgData name="Tong, Xiaoran (NIH/NIEHS) [F]" userId="888a7c56-a406-4363-a59f-54b43044321d" providerId="ADAL" clId="{E77C65BA-BD71-4A0A-A474-1F483FB8E76F}" dt="2022-05-13T06:52:21.870" v="5611" actId="3064"/>
          <ac:spMkLst>
            <pc:docMk/>
            <pc:sldMk cId="1712223383" sldId="267"/>
            <ac:spMk id="820" creationId="{52B37FC5-03BE-4508-88F4-747F9BA28C16}"/>
          </ac:spMkLst>
        </pc:spChg>
        <pc:spChg chg="add del mod topLvl">
          <ac:chgData name="Tong, Xiaoran (NIH/NIEHS) [F]" userId="888a7c56-a406-4363-a59f-54b43044321d" providerId="ADAL" clId="{E77C65BA-BD71-4A0A-A474-1F483FB8E76F}" dt="2022-05-13T06:52:21.870" v="5611" actId="3064"/>
          <ac:spMkLst>
            <pc:docMk/>
            <pc:sldMk cId="1712223383" sldId="267"/>
            <ac:spMk id="821" creationId="{7277E8A6-8D25-4466-9132-046C95C92819}"/>
          </ac:spMkLst>
        </pc:spChg>
        <pc:spChg chg="add del mod topLvl">
          <ac:chgData name="Tong, Xiaoran (NIH/NIEHS) [F]" userId="888a7c56-a406-4363-a59f-54b43044321d" providerId="ADAL" clId="{E77C65BA-BD71-4A0A-A474-1F483FB8E76F}" dt="2022-05-13T06:52:21.870" v="5611" actId="3064"/>
          <ac:spMkLst>
            <pc:docMk/>
            <pc:sldMk cId="1712223383" sldId="267"/>
            <ac:spMk id="822" creationId="{0094522A-D507-411D-9536-3FAC04C6513E}"/>
          </ac:spMkLst>
        </pc:spChg>
        <pc:spChg chg="add del mod topLvl">
          <ac:chgData name="Tong, Xiaoran (NIH/NIEHS) [F]" userId="888a7c56-a406-4363-a59f-54b43044321d" providerId="ADAL" clId="{E77C65BA-BD71-4A0A-A474-1F483FB8E76F}" dt="2022-05-13T06:52:21.870" v="5611" actId="3064"/>
          <ac:spMkLst>
            <pc:docMk/>
            <pc:sldMk cId="1712223383" sldId="267"/>
            <ac:spMk id="823" creationId="{0770E68F-1C0F-4434-AC84-F16B9D2317DE}"/>
          </ac:spMkLst>
        </pc:spChg>
        <pc:spChg chg="add del mod topLvl">
          <ac:chgData name="Tong, Xiaoran (NIH/NIEHS) [F]" userId="888a7c56-a406-4363-a59f-54b43044321d" providerId="ADAL" clId="{E77C65BA-BD71-4A0A-A474-1F483FB8E76F}" dt="2022-05-13T06:52:21.870" v="5611" actId="3064"/>
          <ac:spMkLst>
            <pc:docMk/>
            <pc:sldMk cId="1712223383" sldId="267"/>
            <ac:spMk id="824" creationId="{E7B3503F-7D0D-45A7-9AB5-9231F5B39B8C}"/>
          </ac:spMkLst>
        </pc:spChg>
        <pc:spChg chg="add del mod topLvl">
          <ac:chgData name="Tong, Xiaoran (NIH/NIEHS) [F]" userId="888a7c56-a406-4363-a59f-54b43044321d" providerId="ADAL" clId="{E77C65BA-BD71-4A0A-A474-1F483FB8E76F}" dt="2022-05-13T06:52:21.870" v="5611" actId="3064"/>
          <ac:spMkLst>
            <pc:docMk/>
            <pc:sldMk cId="1712223383" sldId="267"/>
            <ac:spMk id="825" creationId="{D4B2778B-E1EF-44DD-90B2-BCBEDD6251D7}"/>
          </ac:spMkLst>
        </pc:spChg>
        <pc:spChg chg="add del mod topLvl">
          <ac:chgData name="Tong, Xiaoran (NIH/NIEHS) [F]" userId="888a7c56-a406-4363-a59f-54b43044321d" providerId="ADAL" clId="{E77C65BA-BD71-4A0A-A474-1F483FB8E76F}" dt="2022-05-13T06:52:21.870" v="5611" actId="3064"/>
          <ac:spMkLst>
            <pc:docMk/>
            <pc:sldMk cId="1712223383" sldId="267"/>
            <ac:spMk id="826" creationId="{8D15A452-D886-4DB8-8F06-E7CACFD05D35}"/>
          </ac:spMkLst>
        </pc:spChg>
        <pc:spChg chg="add del mod topLvl">
          <ac:chgData name="Tong, Xiaoran (NIH/NIEHS) [F]" userId="888a7c56-a406-4363-a59f-54b43044321d" providerId="ADAL" clId="{E77C65BA-BD71-4A0A-A474-1F483FB8E76F}" dt="2022-05-13T06:52:21.870" v="5611" actId="3064"/>
          <ac:spMkLst>
            <pc:docMk/>
            <pc:sldMk cId="1712223383" sldId="267"/>
            <ac:spMk id="827" creationId="{16AD1209-9271-4741-9A91-FF2AA7F317C0}"/>
          </ac:spMkLst>
        </pc:spChg>
        <pc:spChg chg="add del mod topLvl">
          <ac:chgData name="Tong, Xiaoran (NIH/NIEHS) [F]" userId="888a7c56-a406-4363-a59f-54b43044321d" providerId="ADAL" clId="{E77C65BA-BD71-4A0A-A474-1F483FB8E76F}" dt="2022-05-13T06:52:21.870" v="5611" actId="3064"/>
          <ac:spMkLst>
            <pc:docMk/>
            <pc:sldMk cId="1712223383" sldId="267"/>
            <ac:spMk id="828" creationId="{383AA626-6A79-46B3-AC43-BE68DF614DDE}"/>
          </ac:spMkLst>
        </pc:spChg>
        <pc:spChg chg="add del mod topLvl">
          <ac:chgData name="Tong, Xiaoran (NIH/NIEHS) [F]" userId="888a7c56-a406-4363-a59f-54b43044321d" providerId="ADAL" clId="{E77C65BA-BD71-4A0A-A474-1F483FB8E76F}" dt="2022-05-13T06:52:21.870" v="5611" actId="3064"/>
          <ac:spMkLst>
            <pc:docMk/>
            <pc:sldMk cId="1712223383" sldId="267"/>
            <ac:spMk id="829" creationId="{421EEA12-3F38-4F7B-9C25-216572A8023F}"/>
          </ac:spMkLst>
        </pc:spChg>
        <pc:spChg chg="add del mod topLvl">
          <ac:chgData name="Tong, Xiaoran (NIH/NIEHS) [F]" userId="888a7c56-a406-4363-a59f-54b43044321d" providerId="ADAL" clId="{E77C65BA-BD71-4A0A-A474-1F483FB8E76F}" dt="2022-05-13T06:52:21.870" v="5611" actId="3064"/>
          <ac:spMkLst>
            <pc:docMk/>
            <pc:sldMk cId="1712223383" sldId="267"/>
            <ac:spMk id="830" creationId="{74FD5107-D31C-4EAE-8910-6EC851047909}"/>
          </ac:spMkLst>
        </pc:spChg>
        <pc:spChg chg="add del mod topLvl">
          <ac:chgData name="Tong, Xiaoran (NIH/NIEHS) [F]" userId="888a7c56-a406-4363-a59f-54b43044321d" providerId="ADAL" clId="{E77C65BA-BD71-4A0A-A474-1F483FB8E76F}" dt="2022-05-13T06:52:21.870" v="5611" actId="3064"/>
          <ac:spMkLst>
            <pc:docMk/>
            <pc:sldMk cId="1712223383" sldId="267"/>
            <ac:spMk id="831" creationId="{DACF6682-6252-4FD0-BB27-1E2838763A0E}"/>
          </ac:spMkLst>
        </pc:spChg>
        <pc:spChg chg="add del mod topLvl">
          <ac:chgData name="Tong, Xiaoran (NIH/NIEHS) [F]" userId="888a7c56-a406-4363-a59f-54b43044321d" providerId="ADAL" clId="{E77C65BA-BD71-4A0A-A474-1F483FB8E76F}" dt="2022-05-13T06:52:21.870" v="5611" actId="3064"/>
          <ac:spMkLst>
            <pc:docMk/>
            <pc:sldMk cId="1712223383" sldId="267"/>
            <ac:spMk id="832" creationId="{4ED71CFC-BC39-48D3-888F-03273D77340E}"/>
          </ac:spMkLst>
        </pc:spChg>
        <pc:spChg chg="add del mod topLvl">
          <ac:chgData name="Tong, Xiaoran (NIH/NIEHS) [F]" userId="888a7c56-a406-4363-a59f-54b43044321d" providerId="ADAL" clId="{E77C65BA-BD71-4A0A-A474-1F483FB8E76F}" dt="2022-05-13T06:52:21.870" v="5611" actId="3064"/>
          <ac:spMkLst>
            <pc:docMk/>
            <pc:sldMk cId="1712223383" sldId="267"/>
            <ac:spMk id="833" creationId="{6DFDEA87-5B80-47E7-A8BF-61DCCAF00E88}"/>
          </ac:spMkLst>
        </pc:spChg>
        <pc:spChg chg="add del mod topLvl">
          <ac:chgData name="Tong, Xiaoran (NIH/NIEHS) [F]" userId="888a7c56-a406-4363-a59f-54b43044321d" providerId="ADAL" clId="{E77C65BA-BD71-4A0A-A474-1F483FB8E76F}" dt="2022-05-13T06:52:21.870" v="5611" actId="3064"/>
          <ac:spMkLst>
            <pc:docMk/>
            <pc:sldMk cId="1712223383" sldId="267"/>
            <ac:spMk id="834" creationId="{AFB4BFD1-1BED-4688-BB02-440CB6CC8F6F}"/>
          </ac:spMkLst>
        </pc:spChg>
        <pc:spChg chg="add del mod topLvl">
          <ac:chgData name="Tong, Xiaoran (NIH/NIEHS) [F]" userId="888a7c56-a406-4363-a59f-54b43044321d" providerId="ADAL" clId="{E77C65BA-BD71-4A0A-A474-1F483FB8E76F}" dt="2022-05-13T06:52:21.870" v="5611" actId="3064"/>
          <ac:spMkLst>
            <pc:docMk/>
            <pc:sldMk cId="1712223383" sldId="267"/>
            <ac:spMk id="835" creationId="{EC1E9C33-9675-4AF9-B71E-D86EDFD01FF2}"/>
          </ac:spMkLst>
        </pc:spChg>
        <pc:spChg chg="add del mod topLvl">
          <ac:chgData name="Tong, Xiaoran (NIH/NIEHS) [F]" userId="888a7c56-a406-4363-a59f-54b43044321d" providerId="ADAL" clId="{E77C65BA-BD71-4A0A-A474-1F483FB8E76F}" dt="2022-05-13T06:52:21.870" v="5611" actId="3064"/>
          <ac:spMkLst>
            <pc:docMk/>
            <pc:sldMk cId="1712223383" sldId="267"/>
            <ac:spMk id="836" creationId="{8AD27CB9-11DE-46E7-9523-0BC09099B5C3}"/>
          </ac:spMkLst>
        </pc:spChg>
        <pc:spChg chg="add del mod topLvl">
          <ac:chgData name="Tong, Xiaoran (NIH/NIEHS) [F]" userId="888a7c56-a406-4363-a59f-54b43044321d" providerId="ADAL" clId="{E77C65BA-BD71-4A0A-A474-1F483FB8E76F}" dt="2022-05-13T06:52:21.870" v="5611" actId="3064"/>
          <ac:spMkLst>
            <pc:docMk/>
            <pc:sldMk cId="1712223383" sldId="267"/>
            <ac:spMk id="837" creationId="{7496E80C-471C-4DC1-9EB7-D4FAB33D5166}"/>
          </ac:spMkLst>
        </pc:spChg>
        <pc:spChg chg="add del mod topLvl">
          <ac:chgData name="Tong, Xiaoran (NIH/NIEHS) [F]" userId="888a7c56-a406-4363-a59f-54b43044321d" providerId="ADAL" clId="{E77C65BA-BD71-4A0A-A474-1F483FB8E76F}" dt="2022-05-13T06:52:21.870" v="5611" actId="3064"/>
          <ac:spMkLst>
            <pc:docMk/>
            <pc:sldMk cId="1712223383" sldId="267"/>
            <ac:spMk id="838" creationId="{2255F32E-EF54-470D-80A4-5E4D2E1BC582}"/>
          </ac:spMkLst>
        </pc:spChg>
        <pc:spChg chg="add del mod topLvl">
          <ac:chgData name="Tong, Xiaoran (NIH/NIEHS) [F]" userId="888a7c56-a406-4363-a59f-54b43044321d" providerId="ADAL" clId="{E77C65BA-BD71-4A0A-A474-1F483FB8E76F}" dt="2022-05-13T06:52:21.870" v="5611" actId="3064"/>
          <ac:spMkLst>
            <pc:docMk/>
            <pc:sldMk cId="1712223383" sldId="267"/>
            <ac:spMk id="839" creationId="{B4F4C7DF-31AA-4604-AD89-FD910DBFB5FD}"/>
          </ac:spMkLst>
        </pc:spChg>
        <pc:spChg chg="add del mod topLvl">
          <ac:chgData name="Tong, Xiaoran (NIH/NIEHS) [F]" userId="888a7c56-a406-4363-a59f-54b43044321d" providerId="ADAL" clId="{E77C65BA-BD71-4A0A-A474-1F483FB8E76F}" dt="2022-05-13T06:52:21.870" v="5611" actId="3064"/>
          <ac:spMkLst>
            <pc:docMk/>
            <pc:sldMk cId="1712223383" sldId="267"/>
            <ac:spMk id="840" creationId="{5750B8C7-0E2D-413D-AD57-08AB4036AF98}"/>
          </ac:spMkLst>
        </pc:spChg>
        <pc:spChg chg="add del mod topLvl">
          <ac:chgData name="Tong, Xiaoran (NIH/NIEHS) [F]" userId="888a7c56-a406-4363-a59f-54b43044321d" providerId="ADAL" clId="{E77C65BA-BD71-4A0A-A474-1F483FB8E76F}" dt="2022-05-13T06:52:21.870" v="5611" actId="3064"/>
          <ac:spMkLst>
            <pc:docMk/>
            <pc:sldMk cId="1712223383" sldId="267"/>
            <ac:spMk id="841" creationId="{7EFC49C7-615E-49CB-88F3-4955D1E7A30B}"/>
          </ac:spMkLst>
        </pc:spChg>
        <pc:spChg chg="add del mod topLvl">
          <ac:chgData name="Tong, Xiaoran (NIH/NIEHS) [F]" userId="888a7c56-a406-4363-a59f-54b43044321d" providerId="ADAL" clId="{E77C65BA-BD71-4A0A-A474-1F483FB8E76F}" dt="2022-05-13T06:52:21.870" v="5611" actId="3064"/>
          <ac:spMkLst>
            <pc:docMk/>
            <pc:sldMk cId="1712223383" sldId="267"/>
            <ac:spMk id="842" creationId="{D2D3801E-79DE-42D8-BB44-2D1CFE296522}"/>
          </ac:spMkLst>
        </pc:spChg>
        <pc:spChg chg="add del mod topLvl">
          <ac:chgData name="Tong, Xiaoran (NIH/NIEHS) [F]" userId="888a7c56-a406-4363-a59f-54b43044321d" providerId="ADAL" clId="{E77C65BA-BD71-4A0A-A474-1F483FB8E76F}" dt="2022-05-13T06:52:21.870" v="5611" actId="3064"/>
          <ac:spMkLst>
            <pc:docMk/>
            <pc:sldMk cId="1712223383" sldId="267"/>
            <ac:spMk id="843" creationId="{C72178E9-A196-456A-A694-EE02C2947C8E}"/>
          </ac:spMkLst>
        </pc:spChg>
        <pc:spChg chg="add del mod topLvl">
          <ac:chgData name="Tong, Xiaoran (NIH/NIEHS) [F]" userId="888a7c56-a406-4363-a59f-54b43044321d" providerId="ADAL" clId="{E77C65BA-BD71-4A0A-A474-1F483FB8E76F}" dt="2022-05-13T06:52:21.870" v="5611" actId="3064"/>
          <ac:spMkLst>
            <pc:docMk/>
            <pc:sldMk cId="1712223383" sldId="267"/>
            <ac:spMk id="844" creationId="{54F60065-B5F4-4507-B565-A57E941962E4}"/>
          </ac:spMkLst>
        </pc:spChg>
        <pc:spChg chg="add del mod topLvl">
          <ac:chgData name="Tong, Xiaoran (NIH/NIEHS) [F]" userId="888a7c56-a406-4363-a59f-54b43044321d" providerId="ADAL" clId="{E77C65BA-BD71-4A0A-A474-1F483FB8E76F}" dt="2022-05-13T06:52:21.870" v="5611" actId="3064"/>
          <ac:spMkLst>
            <pc:docMk/>
            <pc:sldMk cId="1712223383" sldId="267"/>
            <ac:spMk id="845" creationId="{3AF02AF9-EE83-4719-B5C0-63F013ABA077}"/>
          </ac:spMkLst>
        </pc:spChg>
        <pc:spChg chg="add del mod topLvl">
          <ac:chgData name="Tong, Xiaoran (NIH/NIEHS) [F]" userId="888a7c56-a406-4363-a59f-54b43044321d" providerId="ADAL" clId="{E77C65BA-BD71-4A0A-A474-1F483FB8E76F}" dt="2022-05-13T06:52:21.870" v="5611" actId="3064"/>
          <ac:spMkLst>
            <pc:docMk/>
            <pc:sldMk cId="1712223383" sldId="267"/>
            <ac:spMk id="846" creationId="{E7995285-B1C0-450C-A4F4-78A35EE2CF51}"/>
          </ac:spMkLst>
        </pc:spChg>
        <pc:spChg chg="add del mod topLvl">
          <ac:chgData name="Tong, Xiaoran (NIH/NIEHS) [F]" userId="888a7c56-a406-4363-a59f-54b43044321d" providerId="ADAL" clId="{E77C65BA-BD71-4A0A-A474-1F483FB8E76F}" dt="2022-05-13T06:52:21.870" v="5611" actId="3064"/>
          <ac:spMkLst>
            <pc:docMk/>
            <pc:sldMk cId="1712223383" sldId="267"/>
            <ac:spMk id="847" creationId="{003BFA9E-968F-4E6D-A36C-5EBBC38D4527}"/>
          </ac:spMkLst>
        </pc:spChg>
        <pc:spChg chg="add del mod topLvl">
          <ac:chgData name="Tong, Xiaoran (NIH/NIEHS) [F]" userId="888a7c56-a406-4363-a59f-54b43044321d" providerId="ADAL" clId="{E77C65BA-BD71-4A0A-A474-1F483FB8E76F}" dt="2022-05-13T06:52:21.870" v="5611" actId="3064"/>
          <ac:spMkLst>
            <pc:docMk/>
            <pc:sldMk cId="1712223383" sldId="267"/>
            <ac:spMk id="848" creationId="{2C5A86A6-40C9-446B-A884-3EC86B032938}"/>
          </ac:spMkLst>
        </pc:spChg>
        <pc:spChg chg="add del mod topLvl">
          <ac:chgData name="Tong, Xiaoran (NIH/NIEHS) [F]" userId="888a7c56-a406-4363-a59f-54b43044321d" providerId="ADAL" clId="{E77C65BA-BD71-4A0A-A474-1F483FB8E76F}" dt="2022-05-13T06:52:21.870" v="5611" actId="3064"/>
          <ac:spMkLst>
            <pc:docMk/>
            <pc:sldMk cId="1712223383" sldId="267"/>
            <ac:spMk id="849" creationId="{9EE8615A-D3D7-442F-867C-26C241CEDA33}"/>
          </ac:spMkLst>
        </pc:spChg>
        <pc:spChg chg="add del mod topLvl">
          <ac:chgData name="Tong, Xiaoran (NIH/NIEHS) [F]" userId="888a7c56-a406-4363-a59f-54b43044321d" providerId="ADAL" clId="{E77C65BA-BD71-4A0A-A474-1F483FB8E76F}" dt="2022-05-13T06:52:21.870" v="5611" actId="3064"/>
          <ac:spMkLst>
            <pc:docMk/>
            <pc:sldMk cId="1712223383" sldId="267"/>
            <ac:spMk id="850" creationId="{9B7DFCC7-70B8-45ED-8907-039E8FA065E3}"/>
          </ac:spMkLst>
        </pc:spChg>
        <pc:spChg chg="add del mod topLvl">
          <ac:chgData name="Tong, Xiaoran (NIH/NIEHS) [F]" userId="888a7c56-a406-4363-a59f-54b43044321d" providerId="ADAL" clId="{E77C65BA-BD71-4A0A-A474-1F483FB8E76F}" dt="2022-05-13T06:52:21.870" v="5611" actId="3064"/>
          <ac:spMkLst>
            <pc:docMk/>
            <pc:sldMk cId="1712223383" sldId="267"/>
            <ac:spMk id="851" creationId="{18246F98-47E2-402E-835D-F1271C8BD94B}"/>
          </ac:spMkLst>
        </pc:spChg>
        <pc:spChg chg="add del mod topLvl">
          <ac:chgData name="Tong, Xiaoran (NIH/NIEHS) [F]" userId="888a7c56-a406-4363-a59f-54b43044321d" providerId="ADAL" clId="{E77C65BA-BD71-4A0A-A474-1F483FB8E76F}" dt="2022-05-13T06:52:21.870" v="5611" actId="3064"/>
          <ac:spMkLst>
            <pc:docMk/>
            <pc:sldMk cId="1712223383" sldId="267"/>
            <ac:spMk id="852" creationId="{6208C01A-2189-4517-89FD-5F70FD781CF8}"/>
          </ac:spMkLst>
        </pc:spChg>
        <pc:spChg chg="add del mod topLvl">
          <ac:chgData name="Tong, Xiaoran (NIH/NIEHS) [F]" userId="888a7c56-a406-4363-a59f-54b43044321d" providerId="ADAL" clId="{E77C65BA-BD71-4A0A-A474-1F483FB8E76F}" dt="2022-05-13T06:52:21.870" v="5611" actId="3064"/>
          <ac:spMkLst>
            <pc:docMk/>
            <pc:sldMk cId="1712223383" sldId="267"/>
            <ac:spMk id="853" creationId="{B0F56826-9DF8-4CE6-9A4C-DBA2849286ED}"/>
          </ac:spMkLst>
        </pc:spChg>
        <pc:spChg chg="add del mod topLvl">
          <ac:chgData name="Tong, Xiaoran (NIH/NIEHS) [F]" userId="888a7c56-a406-4363-a59f-54b43044321d" providerId="ADAL" clId="{E77C65BA-BD71-4A0A-A474-1F483FB8E76F}" dt="2022-05-13T06:52:21.870" v="5611" actId="3064"/>
          <ac:spMkLst>
            <pc:docMk/>
            <pc:sldMk cId="1712223383" sldId="267"/>
            <ac:spMk id="854" creationId="{896F16A4-F3DB-469F-B941-D35BFE395186}"/>
          </ac:spMkLst>
        </pc:spChg>
        <pc:spChg chg="add del mod topLvl">
          <ac:chgData name="Tong, Xiaoran (NIH/NIEHS) [F]" userId="888a7c56-a406-4363-a59f-54b43044321d" providerId="ADAL" clId="{E77C65BA-BD71-4A0A-A474-1F483FB8E76F}" dt="2022-05-13T06:52:21.870" v="5611" actId="3064"/>
          <ac:spMkLst>
            <pc:docMk/>
            <pc:sldMk cId="1712223383" sldId="267"/>
            <ac:spMk id="855" creationId="{F9A31866-513C-45AC-AB1E-06BC80400E12}"/>
          </ac:spMkLst>
        </pc:spChg>
        <pc:spChg chg="add del mod topLvl">
          <ac:chgData name="Tong, Xiaoran (NIH/NIEHS) [F]" userId="888a7c56-a406-4363-a59f-54b43044321d" providerId="ADAL" clId="{E77C65BA-BD71-4A0A-A474-1F483FB8E76F}" dt="2022-05-13T06:52:21.870" v="5611" actId="3064"/>
          <ac:spMkLst>
            <pc:docMk/>
            <pc:sldMk cId="1712223383" sldId="267"/>
            <ac:spMk id="856" creationId="{117C3578-8FD5-4284-A24F-B257ADCBD3CD}"/>
          </ac:spMkLst>
        </pc:spChg>
        <pc:spChg chg="add del mod topLvl">
          <ac:chgData name="Tong, Xiaoran (NIH/NIEHS) [F]" userId="888a7c56-a406-4363-a59f-54b43044321d" providerId="ADAL" clId="{E77C65BA-BD71-4A0A-A474-1F483FB8E76F}" dt="2022-05-13T06:52:21.870" v="5611" actId="3064"/>
          <ac:spMkLst>
            <pc:docMk/>
            <pc:sldMk cId="1712223383" sldId="267"/>
            <ac:spMk id="857" creationId="{2C239E9D-F875-4395-9A5B-A81266D31D95}"/>
          </ac:spMkLst>
        </pc:spChg>
        <pc:spChg chg="add del mod topLvl">
          <ac:chgData name="Tong, Xiaoran (NIH/NIEHS) [F]" userId="888a7c56-a406-4363-a59f-54b43044321d" providerId="ADAL" clId="{E77C65BA-BD71-4A0A-A474-1F483FB8E76F}" dt="2022-05-13T06:52:21.870" v="5611" actId="3064"/>
          <ac:spMkLst>
            <pc:docMk/>
            <pc:sldMk cId="1712223383" sldId="267"/>
            <ac:spMk id="858" creationId="{FFB36E61-BD6E-4A15-A57D-365C18152F6A}"/>
          </ac:spMkLst>
        </pc:spChg>
        <pc:spChg chg="add del mod topLvl">
          <ac:chgData name="Tong, Xiaoran (NIH/NIEHS) [F]" userId="888a7c56-a406-4363-a59f-54b43044321d" providerId="ADAL" clId="{E77C65BA-BD71-4A0A-A474-1F483FB8E76F}" dt="2022-05-13T06:52:21.870" v="5611" actId="3064"/>
          <ac:spMkLst>
            <pc:docMk/>
            <pc:sldMk cId="1712223383" sldId="267"/>
            <ac:spMk id="859" creationId="{9F6C4C45-E6DD-4060-8663-E05D6772D883}"/>
          </ac:spMkLst>
        </pc:spChg>
        <pc:spChg chg="add del mod topLvl">
          <ac:chgData name="Tong, Xiaoran (NIH/NIEHS) [F]" userId="888a7c56-a406-4363-a59f-54b43044321d" providerId="ADAL" clId="{E77C65BA-BD71-4A0A-A474-1F483FB8E76F}" dt="2022-05-13T06:52:21.870" v="5611" actId="3064"/>
          <ac:spMkLst>
            <pc:docMk/>
            <pc:sldMk cId="1712223383" sldId="267"/>
            <ac:spMk id="860" creationId="{CF5CEFA6-4807-4F3C-9E45-1AE1747252E2}"/>
          </ac:spMkLst>
        </pc:spChg>
        <pc:spChg chg="add del mod topLvl">
          <ac:chgData name="Tong, Xiaoran (NIH/NIEHS) [F]" userId="888a7c56-a406-4363-a59f-54b43044321d" providerId="ADAL" clId="{E77C65BA-BD71-4A0A-A474-1F483FB8E76F}" dt="2022-05-13T06:52:21.870" v="5611" actId="3064"/>
          <ac:spMkLst>
            <pc:docMk/>
            <pc:sldMk cId="1712223383" sldId="267"/>
            <ac:spMk id="861" creationId="{5CD43584-2960-421C-9A06-44627227D6F1}"/>
          </ac:spMkLst>
        </pc:spChg>
        <pc:spChg chg="add del mod topLvl">
          <ac:chgData name="Tong, Xiaoran (NIH/NIEHS) [F]" userId="888a7c56-a406-4363-a59f-54b43044321d" providerId="ADAL" clId="{E77C65BA-BD71-4A0A-A474-1F483FB8E76F}" dt="2022-05-13T06:52:21.870" v="5611" actId="3064"/>
          <ac:spMkLst>
            <pc:docMk/>
            <pc:sldMk cId="1712223383" sldId="267"/>
            <ac:spMk id="862" creationId="{4DD45758-17DC-4532-9DC1-6EC9F61271AD}"/>
          </ac:spMkLst>
        </pc:spChg>
        <pc:spChg chg="add del mod topLvl">
          <ac:chgData name="Tong, Xiaoran (NIH/NIEHS) [F]" userId="888a7c56-a406-4363-a59f-54b43044321d" providerId="ADAL" clId="{E77C65BA-BD71-4A0A-A474-1F483FB8E76F}" dt="2022-05-13T06:52:21.870" v="5611" actId="3064"/>
          <ac:spMkLst>
            <pc:docMk/>
            <pc:sldMk cId="1712223383" sldId="267"/>
            <ac:spMk id="863" creationId="{443379B3-2F16-4451-89C4-8BE26A5F4985}"/>
          </ac:spMkLst>
        </pc:spChg>
        <pc:spChg chg="add del mod topLvl">
          <ac:chgData name="Tong, Xiaoran (NIH/NIEHS) [F]" userId="888a7c56-a406-4363-a59f-54b43044321d" providerId="ADAL" clId="{E77C65BA-BD71-4A0A-A474-1F483FB8E76F}" dt="2022-05-13T06:52:21.870" v="5611" actId="3064"/>
          <ac:spMkLst>
            <pc:docMk/>
            <pc:sldMk cId="1712223383" sldId="267"/>
            <ac:spMk id="864" creationId="{DDCF73AD-D62A-40C4-9863-C27CC0EABA9D}"/>
          </ac:spMkLst>
        </pc:spChg>
        <pc:spChg chg="add del mod topLvl">
          <ac:chgData name="Tong, Xiaoran (NIH/NIEHS) [F]" userId="888a7c56-a406-4363-a59f-54b43044321d" providerId="ADAL" clId="{E77C65BA-BD71-4A0A-A474-1F483FB8E76F}" dt="2022-05-13T06:52:21.870" v="5611" actId="3064"/>
          <ac:spMkLst>
            <pc:docMk/>
            <pc:sldMk cId="1712223383" sldId="267"/>
            <ac:spMk id="865" creationId="{53795462-A103-487F-BFAA-E1E82E13BC0F}"/>
          </ac:spMkLst>
        </pc:spChg>
        <pc:spChg chg="add del mod topLvl">
          <ac:chgData name="Tong, Xiaoran (NIH/NIEHS) [F]" userId="888a7c56-a406-4363-a59f-54b43044321d" providerId="ADAL" clId="{E77C65BA-BD71-4A0A-A474-1F483FB8E76F}" dt="2022-05-13T06:52:21.870" v="5611" actId="3064"/>
          <ac:spMkLst>
            <pc:docMk/>
            <pc:sldMk cId="1712223383" sldId="267"/>
            <ac:spMk id="866" creationId="{E9E52C1F-E853-498C-83FD-86EED70D5AF5}"/>
          </ac:spMkLst>
        </pc:spChg>
        <pc:spChg chg="add del mod topLvl">
          <ac:chgData name="Tong, Xiaoran (NIH/NIEHS) [F]" userId="888a7c56-a406-4363-a59f-54b43044321d" providerId="ADAL" clId="{E77C65BA-BD71-4A0A-A474-1F483FB8E76F}" dt="2022-05-13T06:52:21.870" v="5611" actId="3064"/>
          <ac:spMkLst>
            <pc:docMk/>
            <pc:sldMk cId="1712223383" sldId="267"/>
            <ac:spMk id="867" creationId="{57DACAE9-2634-4FAF-BD74-FF2AD4607526}"/>
          </ac:spMkLst>
        </pc:spChg>
        <pc:spChg chg="add del mod topLvl">
          <ac:chgData name="Tong, Xiaoran (NIH/NIEHS) [F]" userId="888a7c56-a406-4363-a59f-54b43044321d" providerId="ADAL" clId="{E77C65BA-BD71-4A0A-A474-1F483FB8E76F}" dt="2022-05-13T06:52:21.870" v="5611" actId="3064"/>
          <ac:spMkLst>
            <pc:docMk/>
            <pc:sldMk cId="1712223383" sldId="267"/>
            <ac:spMk id="868" creationId="{3E966DD3-B8B1-461B-BB1F-2FBD880ADB10}"/>
          </ac:spMkLst>
        </pc:spChg>
        <pc:spChg chg="add del mod topLvl">
          <ac:chgData name="Tong, Xiaoran (NIH/NIEHS) [F]" userId="888a7c56-a406-4363-a59f-54b43044321d" providerId="ADAL" clId="{E77C65BA-BD71-4A0A-A474-1F483FB8E76F}" dt="2022-05-13T06:52:21.870" v="5611" actId="3064"/>
          <ac:spMkLst>
            <pc:docMk/>
            <pc:sldMk cId="1712223383" sldId="267"/>
            <ac:spMk id="869" creationId="{871B4877-AE37-4787-970F-A3B345274AD1}"/>
          </ac:spMkLst>
        </pc:spChg>
        <pc:spChg chg="add del mod topLvl">
          <ac:chgData name="Tong, Xiaoran (NIH/NIEHS) [F]" userId="888a7c56-a406-4363-a59f-54b43044321d" providerId="ADAL" clId="{E77C65BA-BD71-4A0A-A474-1F483FB8E76F}" dt="2022-05-13T06:52:21.870" v="5611" actId="3064"/>
          <ac:spMkLst>
            <pc:docMk/>
            <pc:sldMk cId="1712223383" sldId="267"/>
            <ac:spMk id="870" creationId="{04511CA4-53F9-4107-A946-26E7EC912A75}"/>
          </ac:spMkLst>
        </pc:spChg>
        <pc:spChg chg="add del mod topLvl">
          <ac:chgData name="Tong, Xiaoran (NIH/NIEHS) [F]" userId="888a7c56-a406-4363-a59f-54b43044321d" providerId="ADAL" clId="{E77C65BA-BD71-4A0A-A474-1F483FB8E76F}" dt="2022-05-13T06:52:21.870" v="5611" actId="3064"/>
          <ac:spMkLst>
            <pc:docMk/>
            <pc:sldMk cId="1712223383" sldId="267"/>
            <ac:spMk id="871" creationId="{98AE1F90-C67B-44DE-8098-CC13EA1C1758}"/>
          </ac:spMkLst>
        </pc:spChg>
        <pc:spChg chg="add del mod topLvl">
          <ac:chgData name="Tong, Xiaoran (NIH/NIEHS) [F]" userId="888a7c56-a406-4363-a59f-54b43044321d" providerId="ADAL" clId="{E77C65BA-BD71-4A0A-A474-1F483FB8E76F}" dt="2022-05-13T06:52:21.870" v="5611" actId="3064"/>
          <ac:spMkLst>
            <pc:docMk/>
            <pc:sldMk cId="1712223383" sldId="267"/>
            <ac:spMk id="872" creationId="{FD39CF34-B7AD-4EC0-8CC7-8DF74B5177D0}"/>
          </ac:spMkLst>
        </pc:spChg>
        <pc:spChg chg="add del mod topLvl">
          <ac:chgData name="Tong, Xiaoran (NIH/NIEHS) [F]" userId="888a7c56-a406-4363-a59f-54b43044321d" providerId="ADAL" clId="{E77C65BA-BD71-4A0A-A474-1F483FB8E76F}" dt="2022-05-13T06:52:21.870" v="5611" actId="3064"/>
          <ac:spMkLst>
            <pc:docMk/>
            <pc:sldMk cId="1712223383" sldId="267"/>
            <ac:spMk id="873" creationId="{9A1A721B-E3C5-4EB1-8E5A-DE83DB4069CA}"/>
          </ac:spMkLst>
        </pc:spChg>
        <pc:spChg chg="add del mod topLvl">
          <ac:chgData name="Tong, Xiaoran (NIH/NIEHS) [F]" userId="888a7c56-a406-4363-a59f-54b43044321d" providerId="ADAL" clId="{E77C65BA-BD71-4A0A-A474-1F483FB8E76F}" dt="2022-05-13T06:52:21.870" v="5611" actId="3064"/>
          <ac:spMkLst>
            <pc:docMk/>
            <pc:sldMk cId="1712223383" sldId="267"/>
            <ac:spMk id="874" creationId="{36287E58-7506-4588-8BF0-BFC8FD7862B3}"/>
          </ac:spMkLst>
        </pc:spChg>
        <pc:spChg chg="add del mod topLvl">
          <ac:chgData name="Tong, Xiaoran (NIH/NIEHS) [F]" userId="888a7c56-a406-4363-a59f-54b43044321d" providerId="ADAL" clId="{E77C65BA-BD71-4A0A-A474-1F483FB8E76F}" dt="2022-05-13T06:52:21.870" v="5611" actId="3064"/>
          <ac:spMkLst>
            <pc:docMk/>
            <pc:sldMk cId="1712223383" sldId="267"/>
            <ac:spMk id="875" creationId="{D6B5B105-0B83-41FE-87BC-049A5F103CD0}"/>
          </ac:spMkLst>
        </pc:spChg>
        <pc:spChg chg="add del mod topLvl">
          <ac:chgData name="Tong, Xiaoran (NIH/NIEHS) [F]" userId="888a7c56-a406-4363-a59f-54b43044321d" providerId="ADAL" clId="{E77C65BA-BD71-4A0A-A474-1F483FB8E76F}" dt="2022-05-13T06:52:21.870" v="5611" actId="3064"/>
          <ac:spMkLst>
            <pc:docMk/>
            <pc:sldMk cId="1712223383" sldId="267"/>
            <ac:spMk id="876" creationId="{CF7F4DF5-18FC-422E-9250-4FFEAE0097AF}"/>
          </ac:spMkLst>
        </pc:spChg>
        <pc:spChg chg="add del mod topLvl">
          <ac:chgData name="Tong, Xiaoran (NIH/NIEHS) [F]" userId="888a7c56-a406-4363-a59f-54b43044321d" providerId="ADAL" clId="{E77C65BA-BD71-4A0A-A474-1F483FB8E76F}" dt="2022-05-13T06:52:21.870" v="5611" actId="3064"/>
          <ac:spMkLst>
            <pc:docMk/>
            <pc:sldMk cId="1712223383" sldId="267"/>
            <ac:spMk id="877" creationId="{FE7467D3-C66A-4CC1-A188-79D9AD71E2CA}"/>
          </ac:spMkLst>
        </pc:spChg>
        <pc:spChg chg="add del mod topLvl">
          <ac:chgData name="Tong, Xiaoran (NIH/NIEHS) [F]" userId="888a7c56-a406-4363-a59f-54b43044321d" providerId="ADAL" clId="{E77C65BA-BD71-4A0A-A474-1F483FB8E76F}" dt="2022-05-13T06:52:21.870" v="5611" actId="3064"/>
          <ac:spMkLst>
            <pc:docMk/>
            <pc:sldMk cId="1712223383" sldId="267"/>
            <ac:spMk id="878" creationId="{AC6A0443-6AF0-4ABA-9241-3852388FE4DC}"/>
          </ac:spMkLst>
        </pc:spChg>
        <pc:spChg chg="add del mod topLvl">
          <ac:chgData name="Tong, Xiaoran (NIH/NIEHS) [F]" userId="888a7c56-a406-4363-a59f-54b43044321d" providerId="ADAL" clId="{E77C65BA-BD71-4A0A-A474-1F483FB8E76F}" dt="2022-05-13T06:52:21.870" v="5611" actId="3064"/>
          <ac:spMkLst>
            <pc:docMk/>
            <pc:sldMk cId="1712223383" sldId="267"/>
            <ac:spMk id="879" creationId="{F4C21F48-ACC5-4777-9880-6F5080AEEA36}"/>
          </ac:spMkLst>
        </pc:spChg>
        <pc:spChg chg="add del mod topLvl">
          <ac:chgData name="Tong, Xiaoran (NIH/NIEHS) [F]" userId="888a7c56-a406-4363-a59f-54b43044321d" providerId="ADAL" clId="{E77C65BA-BD71-4A0A-A474-1F483FB8E76F}" dt="2022-05-13T06:52:21.870" v="5611" actId="3064"/>
          <ac:spMkLst>
            <pc:docMk/>
            <pc:sldMk cId="1712223383" sldId="267"/>
            <ac:spMk id="880" creationId="{2CCE6CF3-2287-4BC6-AF32-8177C13D2841}"/>
          </ac:spMkLst>
        </pc:spChg>
        <pc:spChg chg="mod topLvl">
          <ac:chgData name="Tong, Xiaoran (NIH/NIEHS) [F]" userId="888a7c56-a406-4363-a59f-54b43044321d" providerId="ADAL" clId="{E77C65BA-BD71-4A0A-A474-1F483FB8E76F}" dt="2022-05-13T06:52:21.870" v="5611" actId="3064"/>
          <ac:spMkLst>
            <pc:docMk/>
            <pc:sldMk cId="1712223383" sldId="267"/>
            <ac:spMk id="881" creationId="{718B1EB3-767D-4D9C-99B1-0B99BD55296E}"/>
          </ac:spMkLst>
        </pc:spChg>
        <pc:spChg chg="add del mod topLvl">
          <ac:chgData name="Tong, Xiaoran (NIH/NIEHS) [F]" userId="888a7c56-a406-4363-a59f-54b43044321d" providerId="ADAL" clId="{E77C65BA-BD71-4A0A-A474-1F483FB8E76F}" dt="2022-05-13T06:51:13.034" v="5599" actId="478"/>
          <ac:spMkLst>
            <pc:docMk/>
            <pc:sldMk cId="1712223383" sldId="267"/>
            <ac:spMk id="882" creationId="{74E489DB-9645-4921-95F0-FCFAB9F562DD}"/>
          </ac:spMkLst>
        </pc:spChg>
        <pc:spChg chg="add del mod topLvl">
          <ac:chgData name="Tong, Xiaoran (NIH/NIEHS) [F]" userId="888a7c56-a406-4363-a59f-54b43044321d" providerId="ADAL" clId="{E77C65BA-BD71-4A0A-A474-1F483FB8E76F}" dt="2022-05-13T06:51:24.545" v="5600" actId="478"/>
          <ac:spMkLst>
            <pc:docMk/>
            <pc:sldMk cId="1712223383" sldId="267"/>
            <ac:spMk id="883" creationId="{EFF1184D-70E8-4E75-89E4-6E3CF154D92E}"/>
          </ac:spMkLst>
        </pc:spChg>
        <pc:spChg chg="add del mod topLvl">
          <ac:chgData name="Tong, Xiaoran (NIH/NIEHS) [F]" userId="888a7c56-a406-4363-a59f-54b43044321d" providerId="ADAL" clId="{E77C65BA-BD71-4A0A-A474-1F483FB8E76F}" dt="2022-05-13T06:51:13.034" v="5599" actId="478"/>
          <ac:spMkLst>
            <pc:docMk/>
            <pc:sldMk cId="1712223383" sldId="267"/>
            <ac:spMk id="884" creationId="{5DF79F60-2BF8-4024-B662-368482F5664C}"/>
          </ac:spMkLst>
        </pc:spChg>
        <pc:spChg chg="add del mod topLvl">
          <ac:chgData name="Tong, Xiaoran (NIH/NIEHS) [F]" userId="888a7c56-a406-4363-a59f-54b43044321d" providerId="ADAL" clId="{E77C65BA-BD71-4A0A-A474-1F483FB8E76F}" dt="2022-05-13T06:51:27.666" v="5601" actId="478"/>
          <ac:spMkLst>
            <pc:docMk/>
            <pc:sldMk cId="1712223383" sldId="267"/>
            <ac:spMk id="885" creationId="{0A0BEDDA-E893-49ED-A991-AB13570B6C42}"/>
          </ac:spMkLst>
        </pc:spChg>
        <pc:spChg chg="add del mod topLvl">
          <ac:chgData name="Tong, Xiaoran (NIH/NIEHS) [F]" userId="888a7c56-a406-4363-a59f-54b43044321d" providerId="ADAL" clId="{E77C65BA-BD71-4A0A-A474-1F483FB8E76F}" dt="2022-05-13T06:51:30.303" v="5602" actId="478"/>
          <ac:spMkLst>
            <pc:docMk/>
            <pc:sldMk cId="1712223383" sldId="267"/>
            <ac:spMk id="886" creationId="{0C55C266-8375-4B0A-97D5-F31D861A139F}"/>
          </ac:spMkLst>
        </pc:spChg>
        <pc:spChg chg="add del mod topLvl">
          <ac:chgData name="Tong, Xiaoran (NIH/NIEHS) [F]" userId="888a7c56-a406-4363-a59f-54b43044321d" providerId="ADAL" clId="{E77C65BA-BD71-4A0A-A474-1F483FB8E76F}" dt="2022-05-13T06:52:21.870" v="5611" actId="3064"/>
          <ac:spMkLst>
            <pc:docMk/>
            <pc:sldMk cId="1712223383" sldId="267"/>
            <ac:spMk id="887" creationId="{60739604-8C89-469D-8689-03F3E908C735}"/>
          </ac:spMkLst>
        </pc:spChg>
        <pc:spChg chg="add del mod topLvl">
          <ac:chgData name="Tong, Xiaoran (NIH/NIEHS) [F]" userId="888a7c56-a406-4363-a59f-54b43044321d" providerId="ADAL" clId="{E77C65BA-BD71-4A0A-A474-1F483FB8E76F}" dt="2022-05-13T06:51:34.706" v="5603" actId="478"/>
          <ac:spMkLst>
            <pc:docMk/>
            <pc:sldMk cId="1712223383" sldId="267"/>
            <ac:spMk id="888" creationId="{03F86119-1DB4-46D6-8177-8A8D749053CE}"/>
          </ac:spMkLst>
        </pc:spChg>
        <pc:spChg chg="add del mod topLvl">
          <ac:chgData name="Tong, Xiaoran (NIH/NIEHS) [F]" userId="888a7c56-a406-4363-a59f-54b43044321d" providerId="ADAL" clId="{E77C65BA-BD71-4A0A-A474-1F483FB8E76F}" dt="2022-05-13T06:51:37.082" v="5604" actId="478"/>
          <ac:spMkLst>
            <pc:docMk/>
            <pc:sldMk cId="1712223383" sldId="267"/>
            <ac:spMk id="889" creationId="{EC73631F-5D04-43AC-9C85-45CF46C84456}"/>
          </ac:spMkLst>
        </pc:spChg>
        <pc:spChg chg="add del mod topLvl">
          <ac:chgData name="Tong, Xiaoran (NIH/NIEHS) [F]" userId="888a7c56-a406-4363-a59f-54b43044321d" providerId="ADAL" clId="{E77C65BA-BD71-4A0A-A474-1F483FB8E76F}" dt="2022-05-13T06:51:39.244" v="5605" actId="478"/>
          <ac:spMkLst>
            <pc:docMk/>
            <pc:sldMk cId="1712223383" sldId="267"/>
            <ac:spMk id="890" creationId="{674CDA70-5ADF-4D2A-8794-47F2EBB367DB}"/>
          </ac:spMkLst>
        </pc:spChg>
        <pc:spChg chg="add del mod topLvl">
          <ac:chgData name="Tong, Xiaoran (NIH/NIEHS) [F]" userId="888a7c56-a406-4363-a59f-54b43044321d" providerId="ADAL" clId="{E77C65BA-BD71-4A0A-A474-1F483FB8E76F}" dt="2022-05-13T06:51:41.138" v="5606" actId="478"/>
          <ac:spMkLst>
            <pc:docMk/>
            <pc:sldMk cId="1712223383" sldId="267"/>
            <ac:spMk id="891" creationId="{1FE5CDE7-F3A3-4994-9105-75995D4AB56C}"/>
          </ac:spMkLst>
        </pc:spChg>
        <pc:spChg chg="add del mod topLvl">
          <ac:chgData name="Tong, Xiaoran (NIH/NIEHS) [F]" userId="888a7c56-a406-4363-a59f-54b43044321d" providerId="ADAL" clId="{E77C65BA-BD71-4A0A-A474-1F483FB8E76F}" dt="2022-05-13T06:51:51.653" v="5607" actId="478"/>
          <ac:spMkLst>
            <pc:docMk/>
            <pc:sldMk cId="1712223383" sldId="267"/>
            <ac:spMk id="892" creationId="{0694B827-D4E7-47BF-8A3D-BC43746040B3}"/>
          </ac:spMkLst>
        </pc:spChg>
        <pc:spChg chg="add del mod topLvl">
          <ac:chgData name="Tong, Xiaoran (NIH/NIEHS) [F]" userId="888a7c56-a406-4363-a59f-54b43044321d" providerId="ADAL" clId="{E77C65BA-BD71-4A0A-A474-1F483FB8E76F}" dt="2022-05-13T06:51:51.653" v="5607" actId="478"/>
          <ac:spMkLst>
            <pc:docMk/>
            <pc:sldMk cId="1712223383" sldId="267"/>
            <ac:spMk id="893" creationId="{CB1B1625-9974-41C9-A8BC-BD1AB2E07ACB}"/>
          </ac:spMkLst>
        </pc:spChg>
        <pc:spChg chg="add del mod topLvl">
          <ac:chgData name="Tong, Xiaoran (NIH/NIEHS) [F]" userId="888a7c56-a406-4363-a59f-54b43044321d" providerId="ADAL" clId="{E77C65BA-BD71-4A0A-A474-1F483FB8E76F}" dt="2022-05-13T06:51:51.653" v="5607" actId="478"/>
          <ac:spMkLst>
            <pc:docMk/>
            <pc:sldMk cId="1712223383" sldId="267"/>
            <ac:spMk id="894" creationId="{C1F59F8A-A541-4430-AB4C-CE41D4164975}"/>
          </ac:spMkLst>
        </pc:spChg>
        <pc:spChg chg="add del mod topLvl">
          <ac:chgData name="Tong, Xiaoran (NIH/NIEHS) [F]" userId="888a7c56-a406-4363-a59f-54b43044321d" providerId="ADAL" clId="{E77C65BA-BD71-4A0A-A474-1F483FB8E76F}" dt="2022-05-13T06:51:51.653" v="5607" actId="478"/>
          <ac:spMkLst>
            <pc:docMk/>
            <pc:sldMk cId="1712223383" sldId="267"/>
            <ac:spMk id="895" creationId="{35C05652-808D-47B6-9832-76ECC5D04E11}"/>
          </ac:spMkLst>
        </pc:spChg>
        <pc:spChg chg="add del mod topLvl">
          <ac:chgData name="Tong, Xiaoran (NIH/NIEHS) [F]" userId="888a7c56-a406-4363-a59f-54b43044321d" providerId="ADAL" clId="{E77C65BA-BD71-4A0A-A474-1F483FB8E76F}" dt="2022-05-13T06:51:51.653" v="5607" actId="478"/>
          <ac:spMkLst>
            <pc:docMk/>
            <pc:sldMk cId="1712223383" sldId="267"/>
            <ac:spMk id="896" creationId="{1194CAA2-8166-4A58-BEF3-664A2E10B9ED}"/>
          </ac:spMkLst>
        </pc:spChg>
        <pc:spChg chg="add del mod topLvl">
          <ac:chgData name="Tong, Xiaoran (NIH/NIEHS) [F]" userId="888a7c56-a406-4363-a59f-54b43044321d" providerId="ADAL" clId="{E77C65BA-BD71-4A0A-A474-1F483FB8E76F}" dt="2022-05-13T06:51:51.653" v="5607" actId="478"/>
          <ac:spMkLst>
            <pc:docMk/>
            <pc:sldMk cId="1712223383" sldId="267"/>
            <ac:spMk id="897" creationId="{2464B7C2-8AAA-4626-9973-87B69F18273F}"/>
          </ac:spMkLst>
        </pc:spChg>
        <pc:spChg chg="mod topLvl">
          <ac:chgData name="Tong, Xiaoran (NIH/NIEHS) [F]" userId="888a7c56-a406-4363-a59f-54b43044321d" providerId="ADAL" clId="{E77C65BA-BD71-4A0A-A474-1F483FB8E76F}" dt="2022-05-13T06:52:21.870" v="5611" actId="3064"/>
          <ac:spMkLst>
            <pc:docMk/>
            <pc:sldMk cId="1712223383" sldId="267"/>
            <ac:spMk id="898" creationId="{753D2693-8B27-4C90-BC88-7001E81A769D}"/>
          </ac:spMkLst>
        </pc:spChg>
        <pc:spChg chg="mod topLvl">
          <ac:chgData name="Tong, Xiaoran (NIH/NIEHS) [F]" userId="888a7c56-a406-4363-a59f-54b43044321d" providerId="ADAL" clId="{E77C65BA-BD71-4A0A-A474-1F483FB8E76F}" dt="2022-05-13T06:52:21.870" v="5611" actId="3064"/>
          <ac:spMkLst>
            <pc:docMk/>
            <pc:sldMk cId="1712223383" sldId="267"/>
            <ac:spMk id="899" creationId="{2084C79D-81DD-40A5-B5F8-AFD5A4269734}"/>
          </ac:spMkLst>
        </pc:spChg>
        <pc:spChg chg="mod topLvl">
          <ac:chgData name="Tong, Xiaoran (NIH/NIEHS) [F]" userId="888a7c56-a406-4363-a59f-54b43044321d" providerId="ADAL" clId="{E77C65BA-BD71-4A0A-A474-1F483FB8E76F}" dt="2022-05-13T06:52:21.870" v="5611" actId="3064"/>
          <ac:spMkLst>
            <pc:docMk/>
            <pc:sldMk cId="1712223383" sldId="267"/>
            <ac:spMk id="900" creationId="{E7FB80B0-3A53-456C-85D3-8D619A96B4F0}"/>
          </ac:spMkLst>
        </pc:spChg>
        <pc:spChg chg="mod topLvl">
          <ac:chgData name="Tong, Xiaoran (NIH/NIEHS) [F]" userId="888a7c56-a406-4363-a59f-54b43044321d" providerId="ADAL" clId="{E77C65BA-BD71-4A0A-A474-1F483FB8E76F}" dt="2022-05-13T06:52:21.870" v="5611" actId="3064"/>
          <ac:spMkLst>
            <pc:docMk/>
            <pc:sldMk cId="1712223383" sldId="267"/>
            <ac:spMk id="901" creationId="{BD3E9291-C653-4271-AB0E-AFFC04430625}"/>
          </ac:spMkLst>
        </pc:spChg>
        <pc:spChg chg="mod topLvl">
          <ac:chgData name="Tong, Xiaoran (NIH/NIEHS) [F]" userId="888a7c56-a406-4363-a59f-54b43044321d" providerId="ADAL" clId="{E77C65BA-BD71-4A0A-A474-1F483FB8E76F}" dt="2022-05-13T06:52:21.870" v="5611" actId="3064"/>
          <ac:spMkLst>
            <pc:docMk/>
            <pc:sldMk cId="1712223383" sldId="267"/>
            <ac:spMk id="902" creationId="{B30BD757-CD4D-4A86-A335-8541FCB10407}"/>
          </ac:spMkLst>
        </pc:spChg>
        <pc:spChg chg="mod topLvl">
          <ac:chgData name="Tong, Xiaoran (NIH/NIEHS) [F]" userId="888a7c56-a406-4363-a59f-54b43044321d" providerId="ADAL" clId="{E77C65BA-BD71-4A0A-A474-1F483FB8E76F}" dt="2022-05-13T06:52:21.870" v="5611" actId="3064"/>
          <ac:spMkLst>
            <pc:docMk/>
            <pc:sldMk cId="1712223383" sldId="267"/>
            <ac:spMk id="903" creationId="{673C79AC-8678-4F99-B4F3-D2EB55C1CEFA}"/>
          </ac:spMkLst>
        </pc:spChg>
        <pc:spChg chg="mod topLvl">
          <ac:chgData name="Tong, Xiaoran (NIH/NIEHS) [F]" userId="888a7c56-a406-4363-a59f-54b43044321d" providerId="ADAL" clId="{E77C65BA-BD71-4A0A-A474-1F483FB8E76F}" dt="2022-05-13T06:52:21.870" v="5611" actId="3064"/>
          <ac:spMkLst>
            <pc:docMk/>
            <pc:sldMk cId="1712223383" sldId="267"/>
            <ac:spMk id="904" creationId="{840955BA-0AC0-4D43-9689-9972224A59CC}"/>
          </ac:spMkLst>
        </pc:spChg>
        <pc:spChg chg="mod topLvl">
          <ac:chgData name="Tong, Xiaoran (NIH/NIEHS) [F]" userId="888a7c56-a406-4363-a59f-54b43044321d" providerId="ADAL" clId="{E77C65BA-BD71-4A0A-A474-1F483FB8E76F}" dt="2022-05-13T06:52:21.870" v="5611" actId="3064"/>
          <ac:spMkLst>
            <pc:docMk/>
            <pc:sldMk cId="1712223383" sldId="267"/>
            <ac:spMk id="905" creationId="{8436FDBC-2488-4A5C-AA50-2DC82F05BFE8}"/>
          </ac:spMkLst>
        </pc:spChg>
        <pc:spChg chg="mod topLvl">
          <ac:chgData name="Tong, Xiaoran (NIH/NIEHS) [F]" userId="888a7c56-a406-4363-a59f-54b43044321d" providerId="ADAL" clId="{E77C65BA-BD71-4A0A-A474-1F483FB8E76F}" dt="2022-05-13T06:52:21.870" v="5611" actId="3064"/>
          <ac:spMkLst>
            <pc:docMk/>
            <pc:sldMk cId="1712223383" sldId="267"/>
            <ac:spMk id="906" creationId="{5FD26A42-18A7-4F92-A95A-E74B11CF4885}"/>
          </ac:spMkLst>
        </pc:spChg>
        <pc:spChg chg="mod topLvl">
          <ac:chgData name="Tong, Xiaoran (NIH/NIEHS) [F]" userId="888a7c56-a406-4363-a59f-54b43044321d" providerId="ADAL" clId="{E77C65BA-BD71-4A0A-A474-1F483FB8E76F}" dt="2022-05-13T06:52:21.870" v="5611" actId="3064"/>
          <ac:spMkLst>
            <pc:docMk/>
            <pc:sldMk cId="1712223383" sldId="267"/>
            <ac:spMk id="907" creationId="{24495876-9C09-4D15-BD46-20BADD7618DD}"/>
          </ac:spMkLst>
        </pc:spChg>
        <pc:spChg chg="mod topLvl">
          <ac:chgData name="Tong, Xiaoran (NIH/NIEHS) [F]" userId="888a7c56-a406-4363-a59f-54b43044321d" providerId="ADAL" clId="{E77C65BA-BD71-4A0A-A474-1F483FB8E76F}" dt="2022-05-13T06:52:21.870" v="5611" actId="3064"/>
          <ac:spMkLst>
            <pc:docMk/>
            <pc:sldMk cId="1712223383" sldId="267"/>
            <ac:spMk id="908" creationId="{8C6EF7F2-FE13-4E0C-B405-15E69065FFD4}"/>
          </ac:spMkLst>
        </pc:spChg>
        <pc:spChg chg="mod topLvl">
          <ac:chgData name="Tong, Xiaoran (NIH/NIEHS) [F]" userId="888a7c56-a406-4363-a59f-54b43044321d" providerId="ADAL" clId="{E77C65BA-BD71-4A0A-A474-1F483FB8E76F}" dt="2022-05-13T06:52:21.870" v="5611" actId="3064"/>
          <ac:spMkLst>
            <pc:docMk/>
            <pc:sldMk cId="1712223383" sldId="267"/>
            <ac:spMk id="909" creationId="{FF5196EC-4380-4C5B-B4A8-3D6849015E62}"/>
          </ac:spMkLst>
        </pc:spChg>
        <pc:spChg chg="mod topLvl">
          <ac:chgData name="Tong, Xiaoran (NIH/NIEHS) [F]" userId="888a7c56-a406-4363-a59f-54b43044321d" providerId="ADAL" clId="{E77C65BA-BD71-4A0A-A474-1F483FB8E76F}" dt="2022-05-13T06:52:21.870" v="5611" actId="3064"/>
          <ac:spMkLst>
            <pc:docMk/>
            <pc:sldMk cId="1712223383" sldId="267"/>
            <ac:spMk id="910" creationId="{E58036C9-0664-4C81-A965-3072A2C35F6F}"/>
          </ac:spMkLst>
        </pc:spChg>
        <pc:spChg chg="mod topLvl">
          <ac:chgData name="Tong, Xiaoran (NIH/NIEHS) [F]" userId="888a7c56-a406-4363-a59f-54b43044321d" providerId="ADAL" clId="{E77C65BA-BD71-4A0A-A474-1F483FB8E76F}" dt="2022-05-13T06:52:21.870" v="5611" actId="3064"/>
          <ac:spMkLst>
            <pc:docMk/>
            <pc:sldMk cId="1712223383" sldId="267"/>
            <ac:spMk id="911" creationId="{E2D96F1E-256B-421F-A14F-1A8A65845568}"/>
          </ac:spMkLst>
        </pc:spChg>
        <pc:spChg chg="mod topLvl">
          <ac:chgData name="Tong, Xiaoran (NIH/NIEHS) [F]" userId="888a7c56-a406-4363-a59f-54b43044321d" providerId="ADAL" clId="{E77C65BA-BD71-4A0A-A474-1F483FB8E76F}" dt="2022-05-13T06:52:21.870" v="5611" actId="3064"/>
          <ac:spMkLst>
            <pc:docMk/>
            <pc:sldMk cId="1712223383" sldId="267"/>
            <ac:spMk id="912" creationId="{42E9A84C-7BDD-4387-9A04-53373EA7CBBF}"/>
          </ac:spMkLst>
        </pc:spChg>
        <pc:spChg chg="mod topLvl">
          <ac:chgData name="Tong, Xiaoran (NIH/NIEHS) [F]" userId="888a7c56-a406-4363-a59f-54b43044321d" providerId="ADAL" clId="{E77C65BA-BD71-4A0A-A474-1F483FB8E76F}" dt="2022-05-13T06:52:21.870" v="5611" actId="3064"/>
          <ac:spMkLst>
            <pc:docMk/>
            <pc:sldMk cId="1712223383" sldId="267"/>
            <ac:spMk id="913" creationId="{DA18B09E-B3B9-4692-8AD0-42F1956B1552}"/>
          </ac:spMkLst>
        </pc:spChg>
        <pc:spChg chg="mod topLvl">
          <ac:chgData name="Tong, Xiaoran (NIH/NIEHS) [F]" userId="888a7c56-a406-4363-a59f-54b43044321d" providerId="ADAL" clId="{E77C65BA-BD71-4A0A-A474-1F483FB8E76F}" dt="2022-05-13T06:52:21.870" v="5611" actId="3064"/>
          <ac:spMkLst>
            <pc:docMk/>
            <pc:sldMk cId="1712223383" sldId="267"/>
            <ac:spMk id="914" creationId="{A34BFE12-0AA1-4E26-BE75-E0D3B552DF70}"/>
          </ac:spMkLst>
        </pc:spChg>
        <pc:spChg chg="mod topLvl">
          <ac:chgData name="Tong, Xiaoran (NIH/NIEHS) [F]" userId="888a7c56-a406-4363-a59f-54b43044321d" providerId="ADAL" clId="{E77C65BA-BD71-4A0A-A474-1F483FB8E76F}" dt="2022-05-13T06:52:21.870" v="5611" actId="3064"/>
          <ac:spMkLst>
            <pc:docMk/>
            <pc:sldMk cId="1712223383" sldId="267"/>
            <ac:spMk id="915" creationId="{6D15FE45-E484-4512-8CB2-35612665C1B3}"/>
          </ac:spMkLst>
        </pc:spChg>
        <pc:spChg chg="mod topLvl">
          <ac:chgData name="Tong, Xiaoran (NIH/NIEHS) [F]" userId="888a7c56-a406-4363-a59f-54b43044321d" providerId="ADAL" clId="{E77C65BA-BD71-4A0A-A474-1F483FB8E76F}" dt="2022-05-13T06:52:21.870" v="5611" actId="3064"/>
          <ac:spMkLst>
            <pc:docMk/>
            <pc:sldMk cId="1712223383" sldId="267"/>
            <ac:spMk id="916" creationId="{253E0A6A-53B6-4697-97DB-18C8C98106AB}"/>
          </ac:spMkLst>
        </pc:spChg>
        <pc:spChg chg="mod topLvl">
          <ac:chgData name="Tong, Xiaoran (NIH/NIEHS) [F]" userId="888a7c56-a406-4363-a59f-54b43044321d" providerId="ADAL" clId="{E77C65BA-BD71-4A0A-A474-1F483FB8E76F}" dt="2022-05-13T06:52:21.870" v="5611" actId="3064"/>
          <ac:spMkLst>
            <pc:docMk/>
            <pc:sldMk cId="1712223383" sldId="267"/>
            <ac:spMk id="917" creationId="{10F68BAA-45CD-40B9-A527-E9EDAB24C2C5}"/>
          </ac:spMkLst>
        </pc:spChg>
        <pc:spChg chg="mod topLvl">
          <ac:chgData name="Tong, Xiaoran (NIH/NIEHS) [F]" userId="888a7c56-a406-4363-a59f-54b43044321d" providerId="ADAL" clId="{E77C65BA-BD71-4A0A-A474-1F483FB8E76F}" dt="2022-05-13T06:52:21.870" v="5611" actId="3064"/>
          <ac:spMkLst>
            <pc:docMk/>
            <pc:sldMk cId="1712223383" sldId="267"/>
            <ac:spMk id="918" creationId="{BBC0BD62-97E9-45A1-9BA2-F9E91BF17570}"/>
          </ac:spMkLst>
        </pc:spChg>
        <pc:spChg chg="mod topLvl">
          <ac:chgData name="Tong, Xiaoran (NIH/NIEHS) [F]" userId="888a7c56-a406-4363-a59f-54b43044321d" providerId="ADAL" clId="{E77C65BA-BD71-4A0A-A474-1F483FB8E76F}" dt="2022-05-13T06:52:21.870" v="5611" actId="3064"/>
          <ac:spMkLst>
            <pc:docMk/>
            <pc:sldMk cId="1712223383" sldId="267"/>
            <ac:spMk id="919" creationId="{703EB0BA-BD3E-465A-B87B-BC85FA2545AB}"/>
          </ac:spMkLst>
        </pc:spChg>
        <pc:spChg chg="mod topLvl">
          <ac:chgData name="Tong, Xiaoran (NIH/NIEHS) [F]" userId="888a7c56-a406-4363-a59f-54b43044321d" providerId="ADAL" clId="{E77C65BA-BD71-4A0A-A474-1F483FB8E76F}" dt="2022-05-13T06:52:21.870" v="5611" actId="3064"/>
          <ac:spMkLst>
            <pc:docMk/>
            <pc:sldMk cId="1712223383" sldId="267"/>
            <ac:spMk id="920" creationId="{6BB0E799-53B9-4C1A-9177-24ED4B164833}"/>
          </ac:spMkLst>
        </pc:spChg>
        <pc:spChg chg="mod topLvl">
          <ac:chgData name="Tong, Xiaoran (NIH/NIEHS) [F]" userId="888a7c56-a406-4363-a59f-54b43044321d" providerId="ADAL" clId="{E77C65BA-BD71-4A0A-A474-1F483FB8E76F}" dt="2022-05-13T06:52:21.870" v="5611" actId="3064"/>
          <ac:spMkLst>
            <pc:docMk/>
            <pc:sldMk cId="1712223383" sldId="267"/>
            <ac:spMk id="921" creationId="{BD6E770E-5CC1-4484-9BF3-9CAB4EF86FC3}"/>
          </ac:spMkLst>
        </pc:spChg>
        <pc:spChg chg="mod topLvl">
          <ac:chgData name="Tong, Xiaoran (NIH/NIEHS) [F]" userId="888a7c56-a406-4363-a59f-54b43044321d" providerId="ADAL" clId="{E77C65BA-BD71-4A0A-A474-1F483FB8E76F}" dt="2022-05-13T06:52:21.870" v="5611" actId="3064"/>
          <ac:spMkLst>
            <pc:docMk/>
            <pc:sldMk cId="1712223383" sldId="267"/>
            <ac:spMk id="922" creationId="{957D490B-DE70-4231-8D04-E0E0B0E4964A}"/>
          </ac:spMkLst>
        </pc:spChg>
        <pc:spChg chg="mod topLvl">
          <ac:chgData name="Tong, Xiaoran (NIH/NIEHS) [F]" userId="888a7c56-a406-4363-a59f-54b43044321d" providerId="ADAL" clId="{E77C65BA-BD71-4A0A-A474-1F483FB8E76F}" dt="2022-05-13T06:52:21.870" v="5611" actId="3064"/>
          <ac:spMkLst>
            <pc:docMk/>
            <pc:sldMk cId="1712223383" sldId="267"/>
            <ac:spMk id="923" creationId="{F051371C-EBD4-42A9-AE52-F2EF28DC61AE}"/>
          </ac:spMkLst>
        </pc:spChg>
        <pc:spChg chg="mod topLvl">
          <ac:chgData name="Tong, Xiaoran (NIH/NIEHS) [F]" userId="888a7c56-a406-4363-a59f-54b43044321d" providerId="ADAL" clId="{E77C65BA-BD71-4A0A-A474-1F483FB8E76F}" dt="2022-05-13T06:52:21.870" v="5611" actId="3064"/>
          <ac:spMkLst>
            <pc:docMk/>
            <pc:sldMk cId="1712223383" sldId="267"/>
            <ac:spMk id="924" creationId="{55EB74C7-0129-4C1E-ACD4-F0C56F6E66C9}"/>
          </ac:spMkLst>
        </pc:spChg>
        <pc:spChg chg="mod topLvl">
          <ac:chgData name="Tong, Xiaoran (NIH/NIEHS) [F]" userId="888a7c56-a406-4363-a59f-54b43044321d" providerId="ADAL" clId="{E77C65BA-BD71-4A0A-A474-1F483FB8E76F}" dt="2022-05-13T06:52:21.870" v="5611" actId="3064"/>
          <ac:spMkLst>
            <pc:docMk/>
            <pc:sldMk cId="1712223383" sldId="267"/>
            <ac:spMk id="925" creationId="{16468ACD-762E-42C8-BE3D-B9715990DC67}"/>
          </ac:spMkLst>
        </pc:spChg>
        <pc:spChg chg="mod topLvl">
          <ac:chgData name="Tong, Xiaoran (NIH/NIEHS) [F]" userId="888a7c56-a406-4363-a59f-54b43044321d" providerId="ADAL" clId="{E77C65BA-BD71-4A0A-A474-1F483FB8E76F}" dt="2022-05-13T06:52:21.870" v="5611" actId="3064"/>
          <ac:spMkLst>
            <pc:docMk/>
            <pc:sldMk cId="1712223383" sldId="267"/>
            <ac:spMk id="926" creationId="{AF1DCE1C-7087-4D09-903B-9024EF0B6092}"/>
          </ac:spMkLst>
        </pc:spChg>
        <pc:spChg chg="mod topLvl">
          <ac:chgData name="Tong, Xiaoran (NIH/NIEHS) [F]" userId="888a7c56-a406-4363-a59f-54b43044321d" providerId="ADAL" clId="{E77C65BA-BD71-4A0A-A474-1F483FB8E76F}" dt="2022-05-13T06:52:21.870" v="5611" actId="3064"/>
          <ac:spMkLst>
            <pc:docMk/>
            <pc:sldMk cId="1712223383" sldId="267"/>
            <ac:spMk id="927" creationId="{1F924653-9E30-4432-862E-DFF57203C59D}"/>
          </ac:spMkLst>
        </pc:spChg>
        <pc:spChg chg="mod topLvl">
          <ac:chgData name="Tong, Xiaoran (NIH/NIEHS) [F]" userId="888a7c56-a406-4363-a59f-54b43044321d" providerId="ADAL" clId="{E77C65BA-BD71-4A0A-A474-1F483FB8E76F}" dt="2022-05-13T06:52:21.870" v="5611" actId="3064"/>
          <ac:spMkLst>
            <pc:docMk/>
            <pc:sldMk cId="1712223383" sldId="267"/>
            <ac:spMk id="928" creationId="{C7E89CD5-7918-480E-A2AF-3E1F56A3B4B0}"/>
          </ac:spMkLst>
        </pc:spChg>
        <pc:spChg chg="mod topLvl">
          <ac:chgData name="Tong, Xiaoran (NIH/NIEHS) [F]" userId="888a7c56-a406-4363-a59f-54b43044321d" providerId="ADAL" clId="{E77C65BA-BD71-4A0A-A474-1F483FB8E76F}" dt="2022-05-13T06:52:21.870" v="5611" actId="3064"/>
          <ac:spMkLst>
            <pc:docMk/>
            <pc:sldMk cId="1712223383" sldId="267"/>
            <ac:spMk id="929" creationId="{1FAFFA08-EFA6-4903-A7C1-C6254CB9B3BC}"/>
          </ac:spMkLst>
        </pc:spChg>
        <pc:spChg chg="mod topLvl">
          <ac:chgData name="Tong, Xiaoran (NIH/NIEHS) [F]" userId="888a7c56-a406-4363-a59f-54b43044321d" providerId="ADAL" clId="{E77C65BA-BD71-4A0A-A474-1F483FB8E76F}" dt="2022-05-13T06:52:21.870" v="5611" actId="3064"/>
          <ac:spMkLst>
            <pc:docMk/>
            <pc:sldMk cId="1712223383" sldId="267"/>
            <ac:spMk id="930" creationId="{380CAE6A-E2D4-477E-9606-42170A1480C8}"/>
          </ac:spMkLst>
        </pc:spChg>
        <pc:spChg chg="mod topLvl">
          <ac:chgData name="Tong, Xiaoran (NIH/NIEHS) [F]" userId="888a7c56-a406-4363-a59f-54b43044321d" providerId="ADAL" clId="{E77C65BA-BD71-4A0A-A474-1F483FB8E76F}" dt="2022-05-13T06:52:21.870" v="5611" actId="3064"/>
          <ac:spMkLst>
            <pc:docMk/>
            <pc:sldMk cId="1712223383" sldId="267"/>
            <ac:spMk id="931" creationId="{798E5156-80DE-4B51-9FC8-237A5AAADC04}"/>
          </ac:spMkLst>
        </pc:spChg>
        <pc:spChg chg="mod topLvl">
          <ac:chgData name="Tong, Xiaoran (NIH/NIEHS) [F]" userId="888a7c56-a406-4363-a59f-54b43044321d" providerId="ADAL" clId="{E77C65BA-BD71-4A0A-A474-1F483FB8E76F}" dt="2022-05-13T06:52:21.870" v="5611" actId="3064"/>
          <ac:spMkLst>
            <pc:docMk/>
            <pc:sldMk cId="1712223383" sldId="267"/>
            <ac:spMk id="932" creationId="{0C90929D-EA72-4F89-9F2F-6204491D45FB}"/>
          </ac:spMkLst>
        </pc:spChg>
        <pc:spChg chg="mod topLvl">
          <ac:chgData name="Tong, Xiaoran (NIH/NIEHS) [F]" userId="888a7c56-a406-4363-a59f-54b43044321d" providerId="ADAL" clId="{E77C65BA-BD71-4A0A-A474-1F483FB8E76F}" dt="2022-05-13T06:52:21.870" v="5611" actId="3064"/>
          <ac:spMkLst>
            <pc:docMk/>
            <pc:sldMk cId="1712223383" sldId="267"/>
            <ac:spMk id="933" creationId="{29F59972-0363-41F4-A842-5EB6C3723F17}"/>
          </ac:spMkLst>
        </pc:spChg>
        <pc:spChg chg="mod topLvl">
          <ac:chgData name="Tong, Xiaoran (NIH/NIEHS) [F]" userId="888a7c56-a406-4363-a59f-54b43044321d" providerId="ADAL" clId="{E77C65BA-BD71-4A0A-A474-1F483FB8E76F}" dt="2022-05-13T06:52:21.870" v="5611" actId="3064"/>
          <ac:spMkLst>
            <pc:docMk/>
            <pc:sldMk cId="1712223383" sldId="267"/>
            <ac:spMk id="934" creationId="{3DA95FA8-4782-4778-8ADF-B63AD53E426E}"/>
          </ac:spMkLst>
        </pc:spChg>
        <pc:spChg chg="mod topLvl">
          <ac:chgData name="Tong, Xiaoran (NIH/NIEHS) [F]" userId="888a7c56-a406-4363-a59f-54b43044321d" providerId="ADAL" clId="{E77C65BA-BD71-4A0A-A474-1F483FB8E76F}" dt="2022-05-13T06:52:21.870" v="5611" actId="3064"/>
          <ac:spMkLst>
            <pc:docMk/>
            <pc:sldMk cId="1712223383" sldId="267"/>
            <ac:spMk id="935" creationId="{556F2811-B8E4-4E1B-B238-E581B9BF55F5}"/>
          </ac:spMkLst>
        </pc:spChg>
        <pc:spChg chg="mod topLvl">
          <ac:chgData name="Tong, Xiaoran (NIH/NIEHS) [F]" userId="888a7c56-a406-4363-a59f-54b43044321d" providerId="ADAL" clId="{E77C65BA-BD71-4A0A-A474-1F483FB8E76F}" dt="2022-05-13T06:52:21.870" v="5611" actId="3064"/>
          <ac:spMkLst>
            <pc:docMk/>
            <pc:sldMk cId="1712223383" sldId="267"/>
            <ac:spMk id="936" creationId="{542A7519-E1C2-46AD-952C-7D299C589A6B}"/>
          </ac:spMkLst>
        </pc:spChg>
        <pc:spChg chg="mod topLvl">
          <ac:chgData name="Tong, Xiaoran (NIH/NIEHS) [F]" userId="888a7c56-a406-4363-a59f-54b43044321d" providerId="ADAL" clId="{E77C65BA-BD71-4A0A-A474-1F483FB8E76F}" dt="2022-05-13T06:52:21.870" v="5611" actId="3064"/>
          <ac:spMkLst>
            <pc:docMk/>
            <pc:sldMk cId="1712223383" sldId="267"/>
            <ac:spMk id="937" creationId="{C542F448-C538-4681-BCFE-0E6C7BD9EFC1}"/>
          </ac:spMkLst>
        </pc:spChg>
        <pc:spChg chg="mod topLvl">
          <ac:chgData name="Tong, Xiaoran (NIH/NIEHS) [F]" userId="888a7c56-a406-4363-a59f-54b43044321d" providerId="ADAL" clId="{E77C65BA-BD71-4A0A-A474-1F483FB8E76F}" dt="2022-05-13T06:52:21.870" v="5611" actId="3064"/>
          <ac:spMkLst>
            <pc:docMk/>
            <pc:sldMk cId="1712223383" sldId="267"/>
            <ac:spMk id="938" creationId="{BBF99686-E25A-4534-9315-F2368F6AA763}"/>
          </ac:spMkLst>
        </pc:spChg>
        <pc:spChg chg="mod topLvl">
          <ac:chgData name="Tong, Xiaoran (NIH/NIEHS) [F]" userId="888a7c56-a406-4363-a59f-54b43044321d" providerId="ADAL" clId="{E77C65BA-BD71-4A0A-A474-1F483FB8E76F}" dt="2022-05-13T06:52:21.870" v="5611" actId="3064"/>
          <ac:spMkLst>
            <pc:docMk/>
            <pc:sldMk cId="1712223383" sldId="267"/>
            <ac:spMk id="939" creationId="{E5884789-8C0E-4D7A-B428-CF7F63294654}"/>
          </ac:spMkLst>
        </pc:spChg>
        <pc:spChg chg="mod topLvl">
          <ac:chgData name="Tong, Xiaoran (NIH/NIEHS) [F]" userId="888a7c56-a406-4363-a59f-54b43044321d" providerId="ADAL" clId="{E77C65BA-BD71-4A0A-A474-1F483FB8E76F}" dt="2022-05-13T06:52:21.870" v="5611" actId="3064"/>
          <ac:spMkLst>
            <pc:docMk/>
            <pc:sldMk cId="1712223383" sldId="267"/>
            <ac:spMk id="940" creationId="{04CF0BB6-83DD-48E7-BE67-6F6A732EE7E1}"/>
          </ac:spMkLst>
        </pc:spChg>
        <pc:spChg chg="mod topLvl">
          <ac:chgData name="Tong, Xiaoran (NIH/NIEHS) [F]" userId="888a7c56-a406-4363-a59f-54b43044321d" providerId="ADAL" clId="{E77C65BA-BD71-4A0A-A474-1F483FB8E76F}" dt="2022-05-13T06:52:21.870" v="5611" actId="3064"/>
          <ac:spMkLst>
            <pc:docMk/>
            <pc:sldMk cId="1712223383" sldId="267"/>
            <ac:spMk id="941" creationId="{7514B413-5F47-4425-9EE5-6DFC7742D064}"/>
          </ac:spMkLst>
        </pc:spChg>
        <pc:spChg chg="mod topLvl">
          <ac:chgData name="Tong, Xiaoran (NIH/NIEHS) [F]" userId="888a7c56-a406-4363-a59f-54b43044321d" providerId="ADAL" clId="{E77C65BA-BD71-4A0A-A474-1F483FB8E76F}" dt="2022-05-13T06:52:21.870" v="5611" actId="3064"/>
          <ac:spMkLst>
            <pc:docMk/>
            <pc:sldMk cId="1712223383" sldId="267"/>
            <ac:spMk id="942" creationId="{C474C5A2-6C4F-4E4D-873C-6523297ECCFA}"/>
          </ac:spMkLst>
        </pc:spChg>
        <pc:spChg chg="mod topLvl">
          <ac:chgData name="Tong, Xiaoran (NIH/NIEHS) [F]" userId="888a7c56-a406-4363-a59f-54b43044321d" providerId="ADAL" clId="{E77C65BA-BD71-4A0A-A474-1F483FB8E76F}" dt="2022-05-13T06:52:21.870" v="5611" actId="3064"/>
          <ac:spMkLst>
            <pc:docMk/>
            <pc:sldMk cId="1712223383" sldId="267"/>
            <ac:spMk id="943" creationId="{32AB098C-0B07-4E32-B581-0FB019A7BD93}"/>
          </ac:spMkLst>
        </pc:spChg>
        <pc:spChg chg="mod topLvl">
          <ac:chgData name="Tong, Xiaoran (NIH/NIEHS) [F]" userId="888a7c56-a406-4363-a59f-54b43044321d" providerId="ADAL" clId="{E77C65BA-BD71-4A0A-A474-1F483FB8E76F}" dt="2022-05-13T06:52:21.870" v="5611" actId="3064"/>
          <ac:spMkLst>
            <pc:docMk/>
            <pc:sldMk cId="1712223383" sldId="267"/>
            <ac:spMk id="944" creationId="{84340BF3-F6A2-405F-A383-F6DD9C66EA15}"/>
          </ac:spMkLst>
        </pc:spChg>
        <pc:spChg chg="mod topLvl">
          <ac:chgData name="Tong, Xiaoran (NIH/NIEHS) [F]" userId="888a7c56-a406-4363-a59f-54b43044321d" providerId="ADAL" clId="{E77C65BA-BD71-4A0A-A474-1F483FB8E76F}" dt="2022-05-13T06:52:21.870" v="5611" actId="3064"/>
          <ac:spMkLst>
            <pc:docMk/>
            <pc:sldMk cId="1712223383" sldId="267"/>
            <ac:spMk id="945" creationId="{F79D6D92-5DD1-493C-A4A1-B6CE08346A59}"/>
          </ac:spMkLst>
        </pc:spChg>
        <pc:spChg chg="mod topLvl">
          <ac:chgData name="Tong, Xiaoran (NIH/NIEHS) [F]" userId="888a7c56-a406-4363-a59f-54b43044321d" providerId="ADAL" clId="{E77C65BA-BD71-4A0A-A474-1F483FB8E76F}" dt="2022-05-13T06:52:21.870" v="5611" actId="3064"/>
          <ac:spMkLst>
            <pc:docMk/>
            <pc:sldMk cId="1712223383" sldId="267"/>
            <ac:spMk id="946" creationId="{6AB383B7-1827-4EBE-BF7D-BE933CF1AF88}"/>
          </ac:spMkLst>
        </pc:spChg>
        <pc:spChg chg="mod topLvl">
          <ac:chgData name="Tong, Xiaoran (NIH/NIEHS) [F]" userId="888a7c56-a406-4363-a59f-54b43044321d" providerId="ADAL" clId="{E77C65BA-BD71-4A0A-A474-1F483FB8E76F}" dt="2022-05-13T06:52:21.870" v="5611" actId="3064"/>
          <ac:spMkLst>
            <pc:docMk/>
            <pc:sldMk cId="1712223383" sldId="267"/>
            <ac:spMk id="947" creationId="{BE4AA7A6-AABE-4665-A366-4EE9980C27CF}"/>
          </ac:spMkLst>
        </pc:spChg>
        <pc:spChg chg="mod topLvl">
          <ac:chgData name="Tong, Xiaoran (NIH/NIEHS) [F]" userId="888a7c56-a406-4363-a59f-54b43044321d" providerId="ADAL" clId="{E77C65BA-BD71-4A0A-A474-1F483FB8E76F}" dt="2022-05-13T06:52:21.870" v="5611" actId="3064"/>
          <ac:spMkLst>
            <pc:docMk/>
            <pc:sldMk cId="1712223383" sldId="267"/>
            <ac:spMk id="948" creationId="{DD578B40-2948-4943-8167-A3B35646B7F2}"/>
          </ac:spMkLst>
        </pc:spChg>
        <pc:spChg chg="mod topLvl">
          <ac:chgData name="Tong, Xiaoran (NIH/NIEHS) [F]" userId="888a7c56-a406-4363-a59f-54b43044321d" providerId="ADAL" clId="{E77C65BA-BD71-4A0A-A474-1F483FB8E76F}" dt="2022-05-13T06:52:21.870" v="5611" actId="3064"/>
          <ac:spMkLst>
            <pc:docMk/>
            <pc:sldMk cId="1712223383" sldId="267"/>
            <ac:spMk id="949" creationId="{4C203185-B01A-4CB5-8A1C-7BC14CCD477A}"/>
          </ac:spMkLst>
        </pc:spChg>
        <pc:spChg chg="mod topLvl">
          <ac:chgData name="Tong, Xiaoran (NIH/NIEHS) [F]" userId="888a7c56-a406-4363-a59f-54b43044321d" providerId="ADAL" clId="{E77C65BA-BD71-4A0A-A474-1F483FB8E76F}" dt="2022-05-13T06:52:21.870" v="5611" actId="3064"/>
          <ac:spMkLst>
            <pc:docMk/>
            <pc:sldMk cId="1712223383" sldId="267"/>
            <ac:spMk id="950" creationId="{2B2989B9-FEF9-4CDD-8092-0AB89D6D0225}"/>
          </ac:spMkLst>
        </pc:spChg>
        <pc:spChg chg="mod topLvl">
          <ac:chgData name="Tong, Xiaoran (NIH/NIEHS) [F]" userId="888a7c56-a406-4363-a59f-54b43044321d" providerId="ADAL" clId="{E77C65BA-BD71-4A0A-A474-1F483FB8E76F}" dt="2022-05-13T06:52:21.870" v="5611" actId="3064"/>
          <ac:spMkLst>
            <pc:docMk/>
            <pc:sldMk cId="1712223383" sldId="267"/>
            <ac:spMk id="951" creationId="{BBFAA9FC-8E03-4184-8D16-31B1EE719A10}"/>
          </ac:spMkLst>
        </pc:spChg>
        <pc:spChg chg="mod topLvl">
          <ac:chgData name="Tong, Xiaoran (NIH/NIEHS) [F]" userId="888a7c56-a406-4363-a59f-54b43044321d" providerId="ADAL" clId="{E77C65BA-BD71-4A0A-A474-1F483FB8E76F}" dt="2022-05-13T06:52:21.870" v="5611" actId="3064"/>
          <ac:spMkLst>
            <pc:docMk/>
            <pc:sldMk cId="1712223383" sldId="267"/>
            <ac:spMk id="952" creationId="{C69EA5BC-7E4B-445B-8644-13439AC4F489}"/>
          </ac:spMkLst>
        </pc:spChg>
        <pc:spChg chg="mod topLvl">
          <ac:chgData name="Tong, Xiaoran (NIH/NIEHS) [F]" userId="888a7c56-a406-4363-a59f-54b43044321d" providerId="ADAL" clId="{E77C65BA-BD71-4A0A-A474-1F483FB8E76F}" dt="2022-05-13T06:52:21.870" v="5611" actId="3064"/>
          <ac:spMkLst>
            <pc:docMk/>
            <pc:sldMk cId="1712223383" sldId="267"/>
            <ac:spMk id="953" creationId="{4B76AFEB-C31E-455B-8C95-D8E8315CFAE0}"/>
          </ac:spMkLst>
        </pc:spChg>
        <pc:spChg chg="mod topLvl">
          <ac:chgData name="Tong, Xiaoran (NIH/NIEHS) [F]" userId="888a7c56-a406-4363-a59f-54b43044321d" providerId="ADAL" clId="{E77C65BA-BD71-4A0A-A474-1F483FB8E76F}" dt="2022-05-13T06:52:21.870" v="5611" actId="3064"/>
          <ac:spMkLst>
            <pc:docMk/>
            <pc:sldMk cId="1712223383" sldId="267"/>
            <ac:spMk id="954" creationId="{903AD77C-4E2B-48E7-8A75-6CB088E4F327}"/>
          </ac:spMkLst>
        </pc:spChg>
        <pc:spChg chg="mod topLvl">
          <ac:chgData name="Tong, Xiaoran (NIH/NIEHS) [F]" userId="888a7c56-a406-4363-a59f-54b43044321d" providerId="ADAL" clId="{E77C65BA-BD71-4A0A-A474-1F483FB8E76F}" dt="2022-05-13T06:52:21.870" v="5611" actId="3064"/>
          <ac:spMkLst>
            <pc:docMk/>
            <pc:sldMk cId="1712223383" sldId="267"/>
            <ac:spMk id="955" creationId="{08C82659-73BF-43D0-B53F-E8DA09261357}"/>
          </ac:spMkLst>
        </pc:spChg>
        <pc:spChg chg="mod topLvl">
          <ac:chgData name="Tong, Xiaoran (NIH/NIEHS) [F]" userId="888a7c56-a406-4363-a59f-54b43044321d" providerId="ADAL" clId="{E77C65BA-BD71-4A0A-A474-1F483FB8E76F}" dt="2022-05-13T06:52:21.870" v="5611" actId="3064"/>
          <ac:spMkLst>
            <pc:docMk/>
            <pc:sldMk cId="1712223383" sldId="267"/>
            <ac:spMk id="956" creationId="{79A04941-7242-4C08-BB8F-99F5B5E7FE28}"/>
          </ac:spMkLst>
        </pc:spChg>
        <pc:spChg chg="mod topLvl">
          <ac:chgData name="Tong, Xiaoran (NIH/NIEHS) [F]" userId="888a7c56-a406-4363-a59f-54b43044321d" providerId="ADAL" clId="{E77C65BA-BD71-4A0A-A474-1F483FB8E76F}" dt="2022-05-13T06:52:21.870" v="5611" actId="3064"/>
          <ac:spMkLst>
            <pc:docMk/>
            <pc:sldMk cId="1712223383" sldId="267"/>
            <ac:spMk id="957" creationId="{20232812-6168-4A41-84E1-71E87301B8E0}"/>
          </ac:spMkLst>
        </pc:spChg>
        <pc:spChg chg="mod topLvl">
          <ac:chgData name="Tong, Xiaoran (NIH/NIEHS) [F]" userId="888a7c56-a406-4363-a59f-54b43044321d" providerId="ADAL" clId="{E77C65BA-BD71-4A0A-A474-1F483FB8E76F}" dt="2022-05-13T06:52:21.870" v="5611" actId="3064"/>
          <ac:spMkLst>
            <pc:docMk/>
            <pc:sldMk cId="1712223383" sldId="267"/>
            <ac:spMk id="958" creationId="{E7EF7AFA-7CDD-431B-8A92-BD487376B33C}"/>
          </ac:spMkLst>
        </pc:spChg>
        <pc:spChg chg="mod topLvl">
          <ac:chgData name="Tong, Xiaoran (NIH/NIEHS) [F]" userId="888a7c56-a406-4363-a59f-54b43044321d" providerId="ADAL" clId="{E77C65BA-BD71-4A0A-A474-1F483FB8E76F}" dt="2022-05-13T06:52:21.870" v="5611" actId="3064"/>
          <ac:spMkLst>
            <pc:docMk/>
            <pc:sldMk cId="1712223383" sldId="267"/>
            <ac:spMk id="959" creationId="{ED276315-500A-4DC6-B71C-39569EDC9DDB}"/>
          </ac:spMkLst>
        </pc:spChg>
        <pc:spChg chg="mod topLvl">
          <ac:chgData name="Tong, Xiaoran (NIH/NIEHS) [F]" userId="888a7c56-a406-4363-a59f-54b43044321d" providerId="ADAL" clId="{E77C65BA-BD71-4A0A-A474-1F483FB8E76F}" dt="2022-05-13T06:52:21.870" v="5611" actId="3064"/>
          <ac:spMkLst>
            <pc:docMk/>
            <pc:sldMk cId="1712223383" sldId="267"/>
            <ac:spMk id="960" creationId="{73620203-458F-48C8-B06D-27752D7030A3}"/>
          </ac:spMkLst>
        </pc:spChg>
        <pc:spChg chg="mod topLvl">
          <ac:chgData name="Tong, Xiaoran (NIH/NIEHS) [F]" userId="888a7c56-a406-4363-a59f-54b43044321d" providerId="ADAL" clId="{E77C65BA-BD71-4A0A-A474-1F483FB8E76F}" dt="2022-05-13T06:52:21.870" v="5611" actId="3064"/>
          <ac:spMkLst>
            <pc:docMk/>
            <pc:sldMk cId="1712223383" sldId="267"/>
            <ac:spMk id="961" creationId="{65EE8770-FD06-41CF-84EF-BE876BAEB4F2}"/>
          </ac:spMkLst>
        </pc:spChg>
        <pc:spChg chg="mod topLvl">
          <ac:chgData name="Tong, Xiaoran (NIH/NIEHS) [F]" userId="888a7c56-a406-4363-a59f-54b43044321d" providerId="ADAL" clId="{E77C65BA-BD71-4A0A-A474-1F483FB8E76F}" dt="2022-05-13T06:52:21.870" v="5611" actId="3064"/>
          <ac:spMkLst>
            <pc:docMk/>
            <pc:sldMk cId="1712223383" sldId="267"/>
            <ac:spMk id="962" creationId="{07029252-391B-41E3-A80E-7576D9EC41FA}"/>
          </ac:spMkLst>
        </pc:spChg>
        <pc:spChg chg="mod topLvl">
          <ac:chgData name="Tong, Xiaoran (NIH/NIEHS) [F]" userId="888a7c56-a406-4363-a59f-54b43044321d" providerId="ADAL" clId="{E77C65BA-BD71-4A0A-A474-1F483FB8E76F}" dt="2022-05-13T06:52:21.870" v="5611" actId="3064"/>
          <ac:spMkLst>
            <pc:docMk/>
            <pc:sldMk cId="1712223383" sldId="267"/>
            <ac:spMk id="963" creationId="{B327AB2C-6C6F-4622-900C-EA60165113FB}"/>
          </ac:spMkLst>
        </pc:spChg>
        <pc:spChg chg="mod topLvl">
          <ac:chgData name="Tong, Xiaoran (NIH/NIEHS) [F]" userId="888a7c56-a406-4363-a59f-54b43044321d" providerId="ADAL" clId="{E77C65BA-BD71-4A0A-A474-1F483FB8E76F}" dt="2022-05-13T06:52:21.870" v="5611" actId="3064"/>
          <ac:spMkLst>
            <pc:docMk/>
            <pc:sldMk cId="1712223383" sldId="267"/>
            <ac:spMk id="964" creationId="{E0C0FED3-91CD-4889-A13E-CC2C21C828E2}"/>
          </ac:spMkLst>
        </pc:spChg>
        <pc:spChg chg="mod topLvl">
          <ac:chgData name="Tong, Xiaoran (NIH/NIEHS) [F]" userId="888a7c56-a406-4363-a59f-54b43044321d" providerId="ADAL" clId="{E77C65BA-BD71-4A0A-A474-1F483FB8E76F}" dt="2022-05-13T06:52:21.870" v="5611" actId="3064"/>
          <ac:spMkLst>
            <pc:docMk/>
            <pc:sldMk cId="1712223383" sldId="267"/>
            <ac:spMk id="965" creationId="{5AD20D9A-AD67-40F4-94D7-061FFA182F46}"/>
          </ac:spMkLst>
        </pc:spChg>
        <pc:spChg chg="mod topLvl">
          <ac:chgData name="Tong, Xiaoran (NIH/NIEHS) [F]" userId="888a7c56-a406-4363-a59f-54b43044321d" providerId="ADAL" clId="{E77C65BA-BD71-4A0A-A474-1F483FB8E76F}" dt="2022-05-13T06:52:21.870" v="5611" actId="3064"/>
          <ac:spMkLst>
            <pc:docMk/>
            <pc:sldMk cId="1712223383" sldId="267"/>
            <ac:spMk id="966" creationId="{A112C8A4-5969-4504-8726-EF84AC47DF7D}"/>
          </ac:spMkLst>
        </pc:spChg>
        <pc:spChg chg="mod topLvl">
          <ac:chgData name="Tong, Xiaoran (NIH/NIEHS) [F]" userId="888a7c56-a406-4363-a59f-54b43044321d" providerId="ADAL" clId="{E77C65BA-BD71-4A0A-A474-1F483FB8E76F}" dt="2022-05-13T06:52:21.870" v="5611" actId="3064"/>
          <ac:spMkLst>
            <pc:docMk/>
            <pc:sldMk cId="1712223383" sldId="267"/>
            <ac:spMk id="967" creationId="{FAB40888-EEC2-4CD5-A3E9-CC716468C250}"/>
          </ac:spMkLst>
        </pc:spChg>
        <pc:spChg chg="mod topLvl">
          <ac:chgData name="Tong, Xiaoran (NIH/NIEHS) [F]" userId="888a7c56-a406-4363-a59f-54b43044321d" providerId="ADAL" clId="{E77C65BA-BD71-4A0A-A474-1F483FB8E76F}" dt="2022-05-13T06:52:21.870" v="5611" actId="3064"/>
          <ac:spMkLst>
            <pc:docMk/>
            <pc:sldMk cId="1712223383" sldId="267"/>
            <ac:spMk id="968" creationId="{88660518-8FBF-45E0-8E54-CC8B6C642A1E}"/>
          </ac:spMkLst>
        </pc:spChg>
        <pc:spChg chg="mod topLvl">
          <ac:chgData name="Tong, Xiaoran (NIH/NIEHS) [F]" userId="888a7c56-a406-4363-a59f-54b43044321d" providerId="ADAL" clId="{E77C65BA-BD71-4A0A-A474-1F483FB8E76F}" dt="2022-05-13T06:52:21.870" v="5611" actId="3064"/>
          <ac:spMkLst>
            <pc:docMk/>
            <pc:sldMk cId="1712223383" sldId="267"/>
            <ac:spMk id="969" creationId="{E6CC2B8A-22FE-4114-8861-1C1A91F8D586}"/>
          </ac:spMkLst>
        </pc:spChg>
        <pc:spChg chg="mod topLvl">
          <ac:chgData name="Tong, Xiaoran (NIH/NIEHS) [F]" userId="888a7c56-a406-4363-a59f-54b43044321d" providerId="ADAL" clId="{E77C65BA-BD71-4A0A-A474-1F483FB8E76F}" dt="2022-05-13T06:52:21.870" v="5611" actId="3064"/>
          <ac:spMkLst>
            <pc:docMk/>
            <pc:sldMk cId="1712223383" sldId="267"/>
            <ac:spMk id="970" creationId="{C5248963-EEC5-4C97-894E-AF794F2992A9}"/>
          </ac:spMkLst>
        </pc:spChg>
        <pc:spChg chg="mod topLvl">
          <ac:chgData name="Tong, Xiaoran (NIH/NIEHS) [F]" userId="888a7c56-a406-4363-a59f-54b43044321d" providerId="ADAL" clId="{E77C65BA-BD71-4A0A-A474-1F483FB8E76F}" dt="2022-05-13T06:52:21.870" v="5611" actId="3064"/>
          <ac:spMkLst>
            <pc:docMk/>
            <pc:sldMk cId="1712223383" sldId="267"/>
            <ac:spMk id="971" creationId="{4BE5779B-F0CA-4EE2-9AAA-E74F90778C8E}"/>
          </ac:spMkLst>
        </pc:spChg>
        <pc:spChg chg="mod topLvl">
          <ac:chgData name="Tong, Xiaoran (NIH/NIEHS) [F]" userId="888a7c56-a406-4363-a59f-54b43044321d" providerId="ADAL" clId="{E77C65BA-BD71-4A0A-A474-1F483FB8E76F}" dt="2022-05-13T06:52:21.870" v="5611" actId="3064"/>
          <ac:spMkLst>
            <pc:docMk/>
            <pc:sldMk cId="1712223383" sldId="267"/>
            <ac:spMk id="972" creationId="{F2DE80C5-FD41-42BB-877F-5E63F961A183}"/>
          </ac:spMkLst>
        </pc:spChg>
        <pc:spChg chg="mod topLvl">
          <ac:chgData name="Tong, Xiaoran (NIH/NIEHS) [F]" userId="888a7c56-a406-4363-a59f-54b43044321d" providerId="ADAL" clId="{E77C65BA-BD71-4A0A-A474-1F483FB8E76F}" dt="2022-05-13T06:52:21.870" v="5611" actId="3064"/>
          <ac:spMkLst>
            <pc:docMk/>
            <pc:sldMk cId="1712223383" sldId="267"/>
            <ac:spMk id="973" creationId="{02AB96BC-84CE-4814-AF3A-2F36B67D6AA6}"/>
          </ac:spMkLst>
        </pc:spChg>
        <pc:spChg chg="mod topLvl">
          <ac:chgData name="Tong, Xiaoran (NIH/NIEHS) [F]" userId="888a7c56-a406-4363-a59f-54b43044321d" providerId="ADAL" clId="{E77C65BA-BD71-4A0A-A474-1F483FB8E76F}" dt="2022-05-13T06:52:21.870" v="5611" actId="3064"/>
          <ac:spMkLst>
            <pc:docMk/>
            <pc:sldMk cId="1712223383" sldId="267"/>
            <ac:spMk id="974" creationId="{5CDCCCED-A946-4590-AC3F-4E7EE3DBDE26}"/>
          </ac:spMkLst>
        </pc:spChg>
        <pc:spChg chg="mod topLvl">
          <ac:chgData name="Tong, Xiaoran (NIH/NIEHS) [F]" userId="888a7c56-a406-4363-a59f-54b43044321d" providerId="ADAL" clId="{E77C65BA-BD71-4A0A-A474-1F483FB8E76F}" dt="2022-05-13T06:52:21.870" v="5611" actId="3064"/>
          <ac:spMkLst>
            <pc:docMk/>
            <pc:sldMk cId="1712223383" sldId="267"/>
            <ac:spMk id="975" creationId="{2D021C35-23FD-4BCB-B842-9E922E336ADC}"/>
          </ac:spMkLst>
        </pc:spChg>
        <pc:spChg chg="mod topLvl">
          <ac:chgData name="Tong, Xiaoran (NIH/NIEHS) [F]" userId="888a7c56-a406-4363-a59f-54b43044321d" providerId="ADAL" clId="{E77C65BA-BD71-4A0A-A474-1F483FB8E76F}" dt="2022-05-13T06:52:21.870" v="5611" actId="3064"/>
          <ac:spMkLst>
            <pc:docMk/>
            <pc:sldMk cId="1712223383" sldId="267"/>
            <ac:spMk id="976" creationId="{EBF812C1-8598-4DD3-A5B7-9C40FF7ED3CC}"/>
          </ac:spMkLst>
        </pc:spChg>
        <pc:spChg chg="mod topLvl">
          <ac:chgData name="Tong, Xiaoran (NIH/NIEHS) [F]" userId="888a7c56-a406-4363-a59f-54b43044321d" providerId="ADAL" clId="{E77C65BA-BD71-4A0A-A474-1F483FB8E76F}" dt="2022-05-13T06:52:21.870" v="5611" actId="3064"/>
          <ac:spMkLst>
            <pc:docMk/>
            <pc:sldMk cId="1712223383" sldId="267"/>
            <ac:spMk id="977" creationId="{AC1D55F7-6F1B-4B22-B9AC-9B9ECFC24493}"/>
          </ac:spMkLst>
        </pc:spChg>
        <pc:spChg chg="mod topLvl">
          <ac:chgData name="Tong, Xiaoran (NIH/NIEHS) [F]" userId="888a7c56-a406-4363-a59f-54b43044321d" providerId="ADAL" clId="{E77C65BA-BD71-4A0A-A474-1F483FB8E76F}" dt="2022-05-13T06:52:21.870" v="5611" actId="3064"/>
          <ac:spMkLst>
            <pc:docMk/>
            <pc:sldMk cId="1712223383" sldId="267"/>
            <ac:spMk id="978" creationId="{ACA5BD4E-3380-451C-B252-A8BCC0AC7E4C}"/>
          </ac:spMkLst>
        </pc:spChg>
        <pc:spChg chg="mod topLvl">
          <ac:chgData name="Tong, Xiaoran (NIH/NIEHS) [F]" userId="888a7c56-a406-4363-a59f-54b43044321d" providerId="ADAL" clId="{E77C65BA-BD71-4A0A-A474-1F483FB8E76F}" dt="2022-05-13T06:52:21.870" v="5611" actId="3064"/>
          <ac:spMkLst>
            <pc:docMk/>
            <pc:sldMk cId="1712223383" sldId="267"/>
            <ac:spMk id="979" creationId="{0825D477-2B97-4167-B531-F0AD65D3B6C5}"/>
          </ac:spMkLst>
        </pc:spChg>
        <pc:spChg chg="mod topLvl">
          <ac:chgData name="Tong, Xiaoran (NIH/NIEHS) [F]" userId="888a7c56-a406-4363-a59f-54b43044321d" providerId="ADAL" clId="{E77C65BA-BD71-4A0A-A474-1F483FB8E76F}" dt="2022-05-13T06:52:21.870" v="5611" actId="3064"/>
          <ac:spMkLst>
            <pc:docMk/>
            <pc:sldMk cId="1712223383" sldId="267"/>
            <ac:spMk id="980" creationId="{590DE06B-096B-4AE9-B8D7-CFC19DE1F531}"/>
          </ac:spMkLst>
        </pc:spChg>
        <pc:spChg chg="mod topLvl">
          <ac:chgData name="Tong, Xiaoran (NIH/NIEHS) [F]" userId="888a7c56-a406-4363-a59f-54b43044321d" providerId="ADAL" clId="{E77C65BA-BD71-4A0A-A474-1F483FB8E76F}" dt="2022-05-13T06:52:21.870" v="5611" actId="3064"/>
          <ac:spMkLst>
            <pc:docMk/>
            <pc:sldMk cId="1712223383" sldId="267"/>
            <ac:spMk id="981" creationId="{71093055-A001-48EF-847F-26B21C0B281C}"/>
          </ac:spMkLst>
        </pc:spChg>
        <pc:spChg chg="mod topLvl">
          <ac:chgData name="Tong, Xiaoran (NIH/NIEHS) [F]" userId="888a7c56-a406-4363-a59f-54b43044321d" providerId="ADAL" clId="{E77C65BA-BD71-4A0A-A474-1F483FB8E76F}" dt="2022-05-13T06:52:21.870" v="5611" actId="3064"/>
          <ac:spMkLst>
            <pc:docMk/>
            <pc:sldMk cId="1712223383" sldId="267"/>
            <ac:spMk id="982" creationId="{F53AC274-560E-418D-BD5F-7902B789AB62}"/>
          </ac:spMkLst>
        </pc:spChg>
        <pc:spChg chg="mod topLvl">
          <ac:chgData name="Tong, Xiaoran (NIH/NIEHS) [F]" userId="888a7c56-a406-4363-a59f-54b43044321d" providerId="ADAL" clId="{E77C65BA-BD71-4A0A-A474-1F483FB8E76F}" dt="2022-05-13T06:52:21.870" v="5611" actId="3064"/>
          <ac:spMkLst>
            <pc:docMk/>
            <pc:sldMk cId="1712223383" sldId="267"/>
            <ac:spMk id="983" creationId="{F887D6D4-17CF-41E3-B696-05A875E30318}"/>
          </ac:spMkLst>
        </pc:spChg>
        <pc:spChg chg="del mod topLvl">
          <ac:chgData name="Tong, Xiaoran (NIH/NIEHS) [F]" userId="888a7c56-a406-4363-a59f-54b43044321d" providerId="ADAL" clId="{E77C65BA-BD71-4A0A-A474-1F483FB8E76F}" dt="2022-05-13T06:47:54.591" v="5554" actId="478"/>
          <ac:spMkLst>
            <pc:docMk/>
            <pc:sldMk cId="1712223383" sldId="267"/>
            <ac:spMk id="984" creationId="{14BA3B27-421E-4B77-90CE-ACE0FAF6C0E5}"/>
          </ac:spMkLst>
        </pc:spChg>
        <pc:spChg chg="del mod">
          <ac:chgData name="Tong, Xiaoran (NIH/NIEHS) [F]" userId="888a7c56-a406-4363-a59f-54b43044321d" providerId="ADAL" clId="{E77C65BA-BD71-4A0A-A474-1F483FB8E76F}" dt="2022-05-13T06:47:11.954" v="5546" actId="478"/>
          <ac:spMkLst>
            <pc:docMk/>
            <pc:sldMk cId="1712223383" sldId="267"/>
            <ac:spMk id="985" creationId="{F4B6BF75-2A3B-4EB8-AE74-2174A415A661}"/>
          </ac:spMkLst>
        </pc:spChg>
        <pc:grpChg chg="add del mod">
          <ac:chgData name="Tong, Xiaoran (NIH/NIEHS) [F]" userId="888a7c56-a406-4363-a59f-54b43044321d" providerId="ADAL" clId="{E77C65BA-BD71-4A0A-A474-1F483FB8E76F}" dt="2022-05-13T07:03:08.918" v="5632" actId="165"/>
          <ac:grpSpMkLst>
            <pc:docMk/>
            <pc:sldMk cId="1712223383" sldId="267"/>
            <ac:grpSpMk id="7" creationId="{660A0617-A348-4C06-83E5-2BAE63F98B6A}"/>
          </ac:grpSpMkLst>
        </pc:grpChg>
        <pc:grpChg chg="mod">
          <ac:chgData name="Tong, Xiaoran (NIH/NIEHS) [F]" userId="888a7c56-a406-4363-a59f-54b43044321d" providerId="ADAL" clId="{E77C65BA-BD71-4A0A-A474-1F483FB8E76F}" dt="2022-05-13T06:46:22.111" v="5539" actId="1076"/>
          <ac:grpSpMkLst>
            <pc:docMk/>
            <pc:sldMk cId="1712223383" sldId="267"/>
            <ac:grpSpMk id="24" creationId="{4EA1CD83-5C65-4C8F-9F86-18C5D8DF2C61}"/>
          </ac:grpSpMkLst>
        </pc:grpChg>
        <pc:grpChg chg="add del mod">
          <ac:chgData name="Tong, Xiaoran (NIH/NIEHS) [F]" userId="888a7c56-a406-4363-a59f-54b43044321d" providerId="ADAL" clId="{E77C65BA-BD71-4A0A-A474-1F483FB8E76F}" dt="2022-05-13T06:53:00.727" v="5614" actId="478"/>
          <ac:grpSpMkLst>
            <pc:docMk/>
            <pc:sldMk cId="1712223383" sldId="267"/>
            <ac:grpSpMk id="505" creationId="{C00BCE6E-B7D6-4A29-A322-E0C35B9EF04F}"/>
          </ac:grpSpMkLst>
        </pc:grpChg>
        <pc:grpChg chg="add mod">
          <ac:chgData name="Tong, Xiaoran (NIH/NIEHS) [F]" userId="888a7c56-a406-4363-a59f-54b43044321d" providerId="ADAL" clId="{E77C65BA-BD71-4A0A-A474-1F483FB8E76F}" dt="2022-05-13T06:50:14.765" v="5577" actId="164"/>
          <ac:grpSpMkLst>
            <pc:docMk/>
            <pc:sldMk cId="1712223383" sldId="267"/>
            <ac:grpSpMk id="986" creationId="{3E2A3BA2-A433-484F-B356-32966F8BD830}"/>
          </ac:grpSpMkLst>
        </pc:grpChg>
        <pc:graphicFrameChg chg="add del mod">
          <ac:chgData name="Tong, Xiaoran (NIH/NIEHS) [F]" userId="888a7c56-a406-4363-a59f-54b43044321d" providerId="ADAL" clId="{E77C65BA-BD71-4A0A-A474-1F483FB8E76F}" dt="2022-05-12T02:26:47.282" v="5069" actId="478"/>
          <ac:graphicFrameMkLst>
            <pc:docMk/>
            <pc:sldMk cId="1712223383" sldId="267"/>
            <ac:graphicFrameMk id="2" creationId="{0B60DEAC-333F-410F-9309-448031176AD9}"/>
          </ac:graphicFrameMkLst>
        </pc:graphicFrameChg>
        <pc:graphicFrameChg chg="add del mod">
          <ac:chgData name="Tong, Xiaoran (NIH/NIEHS) [F]" userId="888a7c56-a406-4363-a59f-54b43044321d" providerId="ADAL" clId="{E77C65BA-BD71-4A0A-A474-1F483FB8E76F}" dt="2022-05-12T03:24:46.186" v="5138" actId="478"/>
          <ac:graphicFrameMkLst>
            <pc:docMk/>
            <pc:sldMk cId="1712223383" sldId="267"/>
            <ac:graphicFrameMk id="8" creationId="{108793E8-765E-4B63-9FE5-F45B9D7FCAB3}"/>
          </ac:graphicFrameMkLst>
        </pc:graphicFrameChg>
        <pc:graphicFrameChg chg="add del mod">
          <ac:chgData name="Tong, Xiaoran (NIH/NIEHS) [F]" userId="888a7c56-a406-4363-a59f-54b43044321d" providerId="ADAL" clId="{E77C65BA-BD71-4A0A-A474-1F483FB8E76F}" dt="2022-05-12T03:36:23.012" v="5217"/>
          <ac:graphicFrameMkLst>
            <pc:docMk/>
            <pc:sldMk cId="1712223383" sldId="267"/>
            <ac:graphicFrameMk id="11" creationId="{630B868B-BAC7-4E31-968A-AB91E983ECFD}"/>
          </ac:graphicFrameMkLst>
        </pc:graphicFrameChg>
        <pc:picChg chg="add del mod modCrop">
          <ac:chgData name="Tong, Xiaoran (NIH/NIEHS) [F]" userId="888a7c56-a406-4363-a59f-54b43044321d" providerId="ADAL" clId="{E77C65BA-BD71-4A0A-A474-1F483FB8E76F}" dt="2022-05-13T07:01:33.642" v="5618" actId="478"/>
          <ac:picMkLst>
            <pc:docMk/>
            <pc:sldMk cId="1712223383" sldId="267"/>
            <ac:picMk id="3" creationId="{82D6758F-0EA9-4AB0-B375-3ABBB7847454}"/>
          </ac:picMkLst>
        </pc:picChg>
        <pc:picChg chg="add del mod">
          <ac:chgData name="Tong, Xiaoran (NIH/NIEHS) [F]" userId="888a7c56-a406-4363-a59f-54b43044321d" providerId="ADAL" clId="{E77C65BA-BD71-4A0A-A474-1F483FB8E76F}" dt="2022-05-13T06:04:43.108" v="5422" actId="478"/>
          <ac:picMkLst>
            <pc:docMk/>
            <pc:sldMk cId="1712223383" sldId="267"/>
            <ac:picMk id="3" creationId="{B53DF6A3-0A6A-4493-838A-B1DCD8128F46}"/>
          </ac:picMkLst>
        </pc:picChg>
        <pc:picChg chg="add del mod ord modCrop">
          <ac:chgData name="Tong, Xiaoran (NIH/NIEHS) [F]" userId="888a7c56-a406-4363-a59f-54b43044321d" providerId="ADAL" clId="{E77C65BA-BD71-4A0A-A474-1F483FB8E76F}" dt="2022-05-13T06:46:33.487" v="5542" actId="27803"/>
          <ac:picMkLst>
            <pc:docMk/>
            <pc:sldMk cId="1712223383" sldId="267"/>
            <ac:picMk id="4" creationId="{448B1467-4356-4F98-8875-9F6464319538}"/>
          </ac:picMkLst>
        </pc:picChg>
        <pc:picChg chg="add mod ord topLvl modCrop">
          <ac:chgData name="Tong, Xiaoran (NIH/NIEHS) [F]" userId="888a7c56-a406-4363-a59f-54b43044321d" providerId="ADAL" clId="{E77C65BA-BD71-4A0A-A474-1F483FB8E76F}" dt="2022-05-13T07:03:08.918" v="5632" actId="165"/>
          <ac:picMkLst>
            <pc:docMk/>
            <pc:sldMk cId="1712223383" sldId="267"/>
            <ac:picMk id="5" creationId="{25B6F0DF-385C-4E10-85BC-F209D0D6F36C}"/>
          </ac:picMkLst>
        </pc:picChg>
        <pc:picChg chg="add mod">
          <ac:chgData name="Tong, Xiaoran (NIH/NIEHS) [F]" userId="888a7c56-a406-4363-a59f-54b43044321d" providerId="ADAL" clId="{E77C65BA-BD71-4A0A-A474-1F483FB8E76F}" dt="2022-05-12T03:29:36.478" v="5141" actId="1076"/>
          <ac:picMkLst>
            <pc:docMk/>
            <pc:sldMk cId="1712223383" sldId="267"/>
            <ac:picMk id="6" creationId="{28F8CA6E-9427-4EAB-AE1F-FB5663A8E264}"/>
          </ac:picMkLst>
        </pc:picChg>
        <pc:picChg chg="add del mod">
          <ac:chgData name="Tong, Xiaoran (NIH/NIEHS) [F]" userId="888a7c56-a406-4363-a59f-54b43044321d" providerId="ADAL" clId="{E77C65BA-BD71-4A0A-A474-1F483FB8E76F}" dt="2022-05-13T06:11:08.294" v="5428" actId="478"/>
          <ac:picMkLst>
            <pc:docMk/>
            <pc:sldMk cId="1712223383" sldId="267"/>
            <ac:picMk id="7" creationId="{48EC1CB9-9745-4104-809A-BD761CEC302E}"/>
          </ac:picMkLst>
        </pc:picChg>
        <pc:picChg chg="add del mod modCrop">
          <ac:chgData name="Tong, Xiaoran (NIH/NIEHS) [F]" userId="888a7c56-a406-4363-a59f-54b43044321d" providerId="ADAL" clId="{E77C65BA-BD71-4A0A-A474-1F483FB8E76F}" dt="2022-05-13T06:25:32.163" v="5476" actId="478"/>
          <ac:picMkLst>
            <pc:docMk/>
            <pc:sldMk cId="1712223383" sldId="267"/>
            <ac:picMk id="9" creationId="{100B91A1-B637-4B0B-9CFD-E750E2EA63A1}"/>
          </ac:picMkLst>
        </pc:picChg>
        <pc:picChg chg="add del">
          <ac:chgData name="Tong, Xiaoran (NIH/NIEHS) [F]" userId="888a7c56-a406-4363-a59f-54b43044321d" providerId="ADAL" clId="{E77C65BA-BD71-4A0A-A474-1F483FB8E76F}" dt="2022-05-13T07:14:49.720" v="5718"/>
          <ac:picMkLst>
            <pc:docMk/>
            <pc:sldMk cId="1712223383" sldId="267"/>
            <ac:picMk id="9" creationId="{6086698A-33D9-4DF8-AE18-B1037D6E22A8}"/>
          </ac:picMkLst>
        </pc:picChg>
        <pc:picChg chg="add del mod modCrop">
          <ac:chgData name="Tong, Xiaoran (NIH/NIEHS) [F]" userId="888a7c56-a406-4363-a59f-54b43044321d" providerId="ADAL" clId="{E77C65BA-BD71-4A0A-A474-1F483FB8E76F}" dt="2022-05-13T06:49:04.888" v="5571" actId="478"/>
          <ac:picMkLst>
            <pc:docMk/>
            <pc:sldMk cId="1712223383" sldId="267"/>
            <ac:picMk id="10" creationId="{72F2883B-7514-46E0-B64D-DA98E3962A34}"/>
          </ac:picMkLst>
        </pc:picChg>
        <pc:picChg chg="mod">
          <ac:chgData name="Tong, Xiaoran (NIH/NIEHS) [F]" userId="888a7c56-a406-4363-a59f-54b43044321d" providerId="ADAL" clId="{E77C65BA-BD71-4A0A-A474-1F483FB8E76F}" dt="2022-05-13T07:06:17.493" v="5674" actId="1076"/>
          <ac:picMkLst>
            <pc:docMk/>
            <pc:sldMk cId="1712223383" sldId="267"/>
            <ac:picMk id="13" creationId="{8B20D79F-F3C9-ABA5-E50B-E1A910E2C4FA}"/>
          </ac:picMkLst>
        </pc:picChg>
        <pc:picChg chg="add del mod">
          <ac:chgData name="Tong, Xiaoran (NIH/NIEHS) [F]" userId="888a7c56-a406-4363-a59f-54b43044321d" providerId="ADAL" clId="{E77C65BA-BD71-4A0A-A474-1F483FB8E76F}" dt="2022-05-13T06:30:30.608" v="5478" actId="478"/>
          <ac:picMkLst>
            <pc:docMk/>
            <pc:sldMk cId="1712223383" sldId="267"/>
            <ac:picMk id="15" creationId="{6113FAF1-909D-4DDC-AD77-9087C3A4AAAE}"/>
          </ac:picMkLst>
        </pc:picChg>
        <pc:picChg chg="del">
          <ac:chgData name="Tong, Xiaoran (NIH/NIEHS) [F]" userId="888a7c56-a406-4363-a59f-54b43044321d" providerId="ADAL" clId="{E77C65BA-BD71-4A0A-A474-1F483FB8E76F}" dt="2022-05-12T02:26:12.780" v="5064" actId="478"/>
          <ac:picMkLst>
            <pc:docMk/>
            <pc:sldMk cId="1712223383" sldId="267"/>
            <ac:picMk id="16" creationId="{7209CF14-B516-AD50-70A8-BDA60BBD99C2}"/>
          </ac:picMkLst>
        </pc:picChg>
        <pc:picChg chg="add del mod">
          <ac:chgData name="Tong, Xiaoran (NIH/NIEHS) [F]" userId="888a7c56-a406-4363-a59f-54b43044321d" providerId="ADAL" clId="{E77C65BA-BD71-4A0A-A474-1F483FB8E76F}" dt="2022-05-13T06:34:55.247" v="5483" actId="478"/>
          <ac:picMkLst>
            <pc:docMk/>
            <pc:sldMk cId="1712223383" sldId="267"/>
            <ac:picMk id="17" creationId="{6686E4DF-7BBE-4643-98C3-0645AAAF6AC4}"/>
          </ac:picMkLst>
        </pc:picChg>
        <pc:picChg chg="add del mod">
          <ac:chgData name="Tong, Xiaoran (NIH/NIEHS) [F]" userId="888a7c56-a406-4363-a59f-54b43044321d" providerId="ADAL" clId="{E77C65BA-BD71-4A0A-A474-1F483FB8E76F}" dt="2022-05-12T03:42:48.100" v="5255" actId="478"/>
          <ac:picMkLst>
            <pc:docMk/>
            <pc:sldMk cId="1712223383" sldId="267"/>
            <ac:picMk id="18" creationId="{A2803BF8-BD2A-4E5E-BB1E-518BD1A343CF}"/>
          </ac:picMkLst>
        </pc:picChg>
        <pc:picChg chg="add del mod">
          <ac:chgData name="Tong, Xiaoran (NIH/NIEHS) [F]" userId="888a7c56-a406-4363-a59f-54b43044321d" providerId="ADAL" clId="{E77C65BA-BD71-4A0A-A474-1F483FB8E76F}" dt="2022-05-13T06:39:55.526" v="5499" actId="478"/>
          <ac:picMkLst>
            <pc:docMk/>
            <pc:sldMk cId="1712223383" sldId="267"/>
            <ac:picMk id="19" creationId="{2A2FC9AB-6514-4D0C-96C4-FFCE04E0C5F5}"/>
          </ac:picMkLst>
        </pc:picChg>
        <pc:picChg chg="add mod ord modCrop">
          <ac:chgData name="Tong, Xiaoran (NIH/NIEHS) [F]" userId="888a7c56-a406-4363-a59f-54b43044321d" providerId="ADAL" clId="{E77C65BA-BD71-4A0A-A474-1F483FB8E76F}" dt="2022-05-13T07:18:39.368" v="5732" actId="732"/>
          <ac:picMkLst>
            <pc:docMk/>
            <pc:sldMk cId="1712223383" sldId="267"/>
            <ac:picMk id="23" creationId="{13AEE04E-7E15-472B-90B0-D90F537090FA}"/>
          </ac:picMkLst>
        </pc:picChg>
      </pc:sldChg>
    </pc:docChg>
  </pc:docChgLst>
  <pc:docChgLst>
    <pc:chgData name="Tong, Xiaoran (NIH/NIEHS) [F]" userId="888a7c56-a406-4363-a59f-54b43044321d" providerId="ADAL" clId="{0AFB0477-6E4D-472E-A0BC-FD40AD0DA476}"/>
    <pc:docChg chg="undo custSel addSld delSld modSld">
      <pc:chgData name="Tong, Xiaoran (NIH/NIEHS) [F]" userId="888a7c56-a406-4363-a59f-54b43044321d" providerId="ADAL" clId="{0AFB0477-6E4D-472E-A0BC-FD40AD0DA476}" dt="2022-09-08T18:06:20.475" v="233" actId="47"/>
      <pc:docMkLst>
        <pc:docMk/>
      </pc:docMkLst>
      <pc:sldChg chg="addSp delSp modSp new mod">
        <pc:chgData name="Tong, Xiaoran (NIH/NIEHS) [F]" userId="888a7c56-a406-4363-a59f-54b43044321d" providerId="ADAL" clId="{0AFB0477-6E4D-472E-A0BC-FD40AD0DA476}" dt="2022-08-18T09:59:43.539" v="226" actId="732"/>
        <pc:sldMkLst>
          <pc:docMk/>
          <pc:sldMk cId="1683858056" sldId="268"/>
        </pc:sldMkLst>
        <pc:spChg chg="del">
          <ac:chgData name="Tong, Xiaoran (NIH/NIEHS) [F]" userId="888a7c56-a406-4363-a59f-54b43044321d" providerId="ADAL" clId="{0AFB0477-6E4D-472E-A0BC-FD40AD0DA476}" dt="2022-08-18T09:50:20.553" v="1" actId="478"/>
          <ac:spMkLst>
            <pc:docMk/>
            <pc:sldMk cId="1683858056" sldId="268"/>
            <ac:spMk id="2" creationId="{0612E02C-C77C-435E-ADD8-4D3F9F0E4CA7}"/>
          </ac:spMkLst>
        </pc:spChg>
        <pc:spChg chg="del">
          <ac:chgData name="Tong, Xiaoran (NIH/NIEHS) [F]" userId="888a7c56-a406-4363-a59f-54b43044321d" providerId="ADAL" clId="{0AFB0477-6E4D-472E-A0BC-FD40AD0DA476}" dt="2022-08-18T09:50:20.553" v="1" actId="478"/>
          <ac:spMkLst>
            <pc:docMk/>
            <pc:sldMk cId="1683858056" sldId="268"/>
            <ac:spMk id="3" creationId="{33915E90-78EB-43EF-994E-A382DAF0152C}"/>
          </ac:spMkLst>
        </pc:spChg>
        <pc:picChg chg="add mod modCrop">
          <ac:chgData name="Tong, Xiaoran (NIH/NIEHS) [F]" userId="888a7c56-a406-4363-a59f-54b43044321d" providerId="ADAL" clId="{0AFB0477-6E4D-472E-A0BC-FD40AD0DA476}" dt="2022-08-18T09:59:43.539" v="226" actId="732"/>
          <ac:picMkLst>
            <pc:docMk/>
            <pc:sldMk cId="1683858056" sldId="268"/>
            <ac:picMk id="5" creationId="{7DD06A16-74F8-4D75-A757-3671DE2BF7FB}"/>
          </ac:picMkLst>
        </pc:picChg>
        <pc:picChg chg="add del mod">
          <ac:chgData name="Tong, Xiaoran (NIH/NIEHS) [F]" userId="888a7c56-a406-4363-a59f-54b43044321d" providerId="ADAL" clId="{0AFB0477-6E4D-472E-A0BC-FD40AD0DA476}" dt="2022-08-18T09:51:23.161" v="15" actId="21"/>
          <ac:picMkLst>
            <pc:docMk/>
            <pc:sldMk cId="1683858056" sldId="268"/>
            <ac:picMk id="7" creationId="{E8F60D64-4B0E-4EEF-AF35-50F1C2FFA3F9}"/>
          </ac:picMkLst>
        </pc:picChg>
        <pc:picChg chg="add del mod">
          <ac:chgData name="Tong, Xiaoran (NIH/NIEHS) [F]" userId="888a7c56-a406-4363-a59f-54b43044321d" providerId="ADAL" clId="{0AFB0477-6E4D-472E-A0BC-FD40AD0DA476}" dt="2022-08-18T09:51:23.161" v="15" actId="21"/>
          <ac:picMkLst>
            <pc:docMk/>
            <pc:sldMk cId="1683858056" sldId="268"/>
            <ac:picMk id="9" creationId="{23E09B93-169D-4724-A69F-D68EB03A6529}"/>
          </ac:picMkLst>
        </pc:picChg>
        <pc:picChg chg="add del mod">
          <ac:chgData name="Tong, Xiaoran (NIH/NIEHS) [F]" userId="888a7c56-a406-4363-a59f-54b43044321d" providerId="ADAL" clId="{0AFB0477-6E4D-472E-A0BC-FD40AD0DA476}" dt="2022-08-18T09:51:23.161" v="15" actId="21"/>
          <ac:picMkLst>
            <pc:docMk/>
            <pc:sldMk cId="1683858056" sldId="268"/>
            <ac:picMk id="11" creationId="{E65301BE-6AF5-4F60-BB05-B65B89C70AA2}"/>
          </ac:picMkLst>
        </pc:picChg>
        <pc:picChg chg="add del mod">
          <ac:chgData name="Tong, Xiaoran (NIH/NIEHS) [F]" userId="888a7c56-a406-4363-a59f-54b43044321d" providerId="ADAL" clId="{0AFB0477-6E4D-472E-A0BC-FD40AD0DA476}" dt="2022-08-18T09:51:23.161" v="15" actId="21"/>
          <ac:picMkLst>
            <pc:docMk/>
            <pc:sldMk cId="1683858056" sldId="268"/>
            <ac:picMk id="13" creationId="{A082774C-5D1F-4D7A-A8FB-91FC3E7C3278}"/>
          </ac:picMkLst>
        </pc:picChg>
      </pc:sldChg>
      <pc:sldChg chg="addSp delSp modSp new del mod">
        <pc:chgData name="Tong, Xiaoran (NIH/NIEHS) [F]" userId="888a7c56-a406-4363-a59f-54b43044321d" providerId="ADAL" clId="{0AFB0477-6E4D-472E-A0BC-FD40AD0DA476}" dt="2022-09-08T18:06:20.475" v="233" actId="47"/>
        <pc:sldMkLst>
          <pc:docMk/>
          <pc:sldMk cId="2031357761" sldId="269"/>
        </pc:sldMkLst>
        <pc:spChg chg="del">
          <ac:chgData name="Tong, Xiaoran (NIH/NIEHS) [F]" userId="888a7c56-a406-4363-a59f-54b43044321d" providerId="ADAL" clId="{0AFB0477-6E4D-472E-A0BC-FD40AD0DA476}" dt="2022-08-18T09:51:28.097" v="17" actId="478"/>
          <ac:spMkLst>
            <pc:docMk/>
            <pc:sldMk cId="2031357761" sldId="269"/>
            <ac:spMk id="2" creationId="{129F2112-814E-45E2-99FE-76E523DA2676}"/>
          </ac:spMkLst>
        </pc:spChg>
        <pc:spChg chg="del">
          <ac:chgData name="Tong, Xiaoran (NIH/NIEHS) [F]" userId="888a7c56-a406-4363-a59f-54b43044321d" providerId="ADAL" clId="{0AFB0477-6E4D-472E-A0BC-FD40AD0DA476}" dt="2022-08-18T09:51:28.097" v="17" actId="478"/>
          <ac:spMkLst>
            <pc:docMk/>
            <pc:sldMk cId="2031357761" sldId="269"/>
            <ac:spMk id="3" creationId="{6B19F423-5E54-4C1B-A46E-5419BB24D6FC}"/>
          </ac:spMkLst>
        </pc:spChg>
        <pc:picChg chg="add del mod">
          <ac:chgData name="Tong, Xiaoran (NIH/NIEHS) [F]" userId="888a7c56-a406-4363-a59f-54b43044321d" providerId="ADAL" clId="{0AFB0477-6E4D-472E-A0BC-FD40AD0DA476}" dt="2022-09-08T18:06:16.092" v="230" actId="478"/>
          <ac:picMkLst>
            <pc:docMk/>
            <pc:sldMk cId="2031357761" sldId="269"/>
            <ac:picMk id="4" creationId="{C7C56FEF-02BD-4122-879E-113F79AA7C71}"/>
          </ac:picMkLst>
        </pc:picChg>
        <pc:picChg chg="add del mod">
          <ac:chgData name="Tong, Xiaoran (NIH/NIEHS) [F]" userId="888a7c56-a406-4363-a59f-54b43044321d" providerId="ADAL" clId="{0AFB0477-6E4D-472E-A0BC-FD40AD0DA476}" dt="2022-09-08T18:06:16.092" v="230" actId="478"/>
          <ac:picMkLst>
            <pc:docMk/>
            <pc:sldMk cId="2031357761" sldId="269"/>
            <ac:picMk id="5" creationId="{F11B4A60-C3C8-4E7E-8ABD-9F6232EA4772}"/>
          </ac:picMkLst>
        </pc:picChg>
        <pc:picChg chg="add del mod">
          <ac:chgData name="Tong, Xiaoran (NIH/NIEHS) [F]" userId="888a7c56-a406-4363-a59f-54b43044321d" providerId="ADAL" clId="{0AFB0477-6E4D-472E-A0BC-FD40AD0DA476}" dt="2022-09-08T18:06:18.610" v="232" actId="478"/>
          <ac:picMkLst>
            <pc:docMk/>
            <pc:sldMk cId="2031357761" sldId="269"/>
            <ac:picMk id="6" creationId="{F37042A9-10F7-46B9-B582-14F15D51AA29}"/>
          </ac:picMkLst>
        </pc:picChg>
        <pc:picChg chg="add del mod">
          <ac:chgData name="Tong, Xiaoran (NIH/NIEHS) [F]" userId="888a7c56-a406-4363-a59f-54b43044321d" providerId="ADAL" clId="{0AFB0477-6E4D-472E-A0BC-FD40AD0DA476}" dt="2022-09-08T18:06:18.012" v="231" actId="478"/>
          <ac:picMkLst>
            <pc:docMk/>
            <pc:sldMk cId="2031357761" sldId="269"/>
            <ac:picMk id="7" creationId="{3FDE2A09-594B-4305-B93D-22AA9E6B30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87155-5F0D-4F7A-9D92-AD07719CF689}"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0B304-4FB5-4366-BD80-1339A5786303}" type="slidenum">
              <a:rPr lang="en-US" smtClean="0"/>
              <a:t>‹#›</a:t>
            </a:fld>
            <a:endParaRPr lang="en-US"/>
          </a:p>
        </p:txBody>
      </p:sp>
    </p:spTree>
    <p:extLst>
      <p:ext uri="{BB962C8B-B14F-4D97-AF65-F5344CB8AC3E}">
        <p14:creationId xmlns:p14="http://schemas.microsoft.com/office/powerpoint/2010/main" val="128394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0B304-4FB5-4366-BD80-1339A5786303}" type="slidenum">
              <a:rPr lang="en-US" smtClean="0"/>
              <a:t>4</a:t>
            </a:fld>
            <a:endParaRPr lang="en-US"/>
          </a:p>
        </p:txBody>
      </p:sp>
    </p:spTree>
    <p:extLst>
      <p:ext uri="{BB962C8B-B14F-4D97-AF65-F5344CB8AC3E}">
        <p14:creationId xmlns:p14="http://schemas.microsoft.com/office/powerpoint/2010/main" val="261053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0361-0EC1-4D45-9268-E5CEB0167F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872191-7648-4386-B84D-DB226888A6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216793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14346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B9E3-DDB4-4D5F-9B4B-D99760B100BA}"/>
              </a:ext>
            </a:extLst>
          </p:cNvPr>
          <p:cNvSpPr>
            <a:spLocks noGrp="1"/>
          </p:cNvSpPr>
          <p:nvPr>
            <p:ph type="ctrTitle"/>
          </p:nvPr>
        </p:nvSpPr>
        <p:spPr/>
        <p:txBody>
          <a:bodyPr/>
          <a:lstStyle/>
          <a:p>
            <a:r>
              <a:rPr lang="en-US" dirty="0"/>
              <a:t>VLA Draw Board</a:t>
            </a:r>
          </a:p>
        </p:txBody>
      </p:sp>
      <p:sp>
        <p:nvSpPr>
          <p:cNvPr id="3" name="Subtitle 2">
            <a:extLst>
              <a:ext uri="{FF2B5EF4-FFF2-40B4-BE49-F238E27FC236}">
                <a16:creationId xmlns:a16="http://schemas.microsoft.com/office/drawing/2014/main" id="{4292EB1F-B06B-4F7D-806E-ADFE6CDCD927}"/>
              </a:ext>
            </a:extLst>
          </p:cNvPr>
          <p:cNvSpPr>
            <a:spLocks noGrp="1"/>
          </p:cNvSpPr>
          <p:nvPr>
            <p:ph type="subTitle" idx="1"/>
          </p:nvPr>
        </p:nvSpPr>
        <p:spPr/>
        <p:txBody>
          <a:bodyPr/>
          <a:lstStyle/>
          <a:p>
            <a:r>
              <a:rPr lang="en-US" dirty="0"/>
              <a:t>Compile Graphical Material for Publishing</a:t>
            </a:r>
          </a:p>
        </p:txBody>
      </p:sp>
    </p:spTree>
    <p:extLst>
      <p:ext uri="{BB962C8B-B14F-4D97-AF65-F5344CB8AC3E}">
        <p14:creationId xmlns:p14="http://schemas.microsoft.com/office/powerpoint/2010/main" val="293127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DD06A16-74F8-4D75-A757-3671DE2BF7FB}"/>
              </a:ext>
            </a:extLst>
          </p:cNvPr>
          <p:cNvPicPr>
            <a:picLocks noChangeAspect="1"/>
          </p:cNvPicPr>
          <p:nvPr/>
        </p:nvPicPr>
        <p:blipFill rotWithShape="1">
          <a:blip r:embed="rId2">
            <a:extLst>
              <a:ext uri="{28A0092B-C50C-407E-A947-70E740481C1C}">
                <a14:useLocalDpi xmlns:a14="http://schemas.microsoft.com/office/drawing/2010/main" val="0"/>
              </a:ext>
            </a:extLst>
          </a:blip>
          <a:srcRect l="2802" t="-50831" r="1201" b="3044"/>
          <a:stretch/>
        </p:blipFill>
        <p:spPr>
          <a:xfrm>
            <a:off x="0" y="-4297680"/>
            <a:ext cx="21945600" cy="11430000"/>
          </a:xfrm>
          <a:prstGeom prst="rect">
            <a:avLst/>
          </a:prstGeom>
        </p:spPr>
      </p:pic>
    </p:spTree>
    <p:extLst>
      <p:ext uri="{BB962C8B-B14F-4D97-AF65-F5344CB8AC3E}">
        <p14:creationId xmlns:p14="http://schemas.microsoft.com/office/powerpoint/2010/main" val="168385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 name="Flowchart: Process 162">
                <a:extLst>
                  <a:ext uri="{FF2B5EF4-FFF2-40B4-BE49-F238E27FC236}">
                    <a16:creationId xmlns:a16="http://schemas.microsoft.com/office/drawing/2014/main" id="{A67026C7-7C3B-4F2D-9800-2BBD0B0F2780}"/>
                  </a:ext>
                </a:extLst>
              </p:cNvPr>
              <p:cNvSpPr/>
              <p:nvPr/>
            </p:nvSpPr>
            <p:spPr>
              <a:xfrm>
                <a:off x="266442" y="155448"/>
                <a:ext cx="1565432"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rPr>
                  <a:t>for trait </a:t>
                </a:r>
                <a14:m>
                  <m:oMath xmlns:m="http://schemas.openxmlformats.org/officeDocument/2006/math">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𝑦</m:t>
                    </m:r>
                  </m:oMath>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163" name="Flowchart: Process 162">
                <a:extLst>
                  <a:ext uri="{FF2B5EF4-FFF2-40B4-BE49-F238E27FC236}">
                    <a16:creationId xmlns:a16="http://schemas.microsoft.com/office/drawing/2014/main" id="{A67026C7-7C3B-4F2D-9800-2BBD0B0F2780}"/>
                  </a:ext>
                </a:extLst>
              </p:cNvPr>
              <p:cNvSpPr>
                <a:spLocks noRot="1" noChangeAspect="1" noMove="1" noResize="1" noEditPoints="1" noAdjustHandles="1" noChangeArrowheads="1" noChangeShapeType="1" noTextEdit="1"/>
              </p:cNvSpPr>
              <p:nvPr/>
            </p:nvSpPr>
            <p:spPr>
              <a:xfrm>
                <a:off x="266442" y="155448"/>
                <a:ext cx="1565432" cy="457200"/>
              </a:xfrm>
              <a:prstGeom prst="flowChartProcess">
                <a:avLst/>
              </a:prstGeom>
              <a:blipFill>
                <a:blip r:embed="rId2"/>
                <a:stretch>
                  <a:fillRect l="-7937" t="-23684" r="-2381" b="-44737"/>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Flowchart: Process 163">
                <a:extLst>
                  <a:ext uri="{FF2B5EF4-FFF2-40B4-BE49-F238E27FC236}">
                    <a16:creationId xmlns:a16="http://schemas.microsoft.com/office/drawing/2014/main" id="{1E2FBF38-A50B-498B-9AE8-47269BBB6002}"/>
                  </a:ext>
                </a:extLst>
              </p:cNvPr>
              <p:cNvSpPr/>
              <p:nvPr/>
            </p:nvSpPr>
            <p:spPr>
              <a:xfrm>
                <a:off x="2440866" y="155448"/>
                <a:ext cx="1515043"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rPr>
                  <a:t>for SNP </a:t>
                </a:r>
                <a14:m>
                  <m:oMath xmlns:m="http://schemas.openxmlformats.org/officeDocument/2006/math">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𝒈</m:t>
                    </m:r>
                  </m:oMath>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164" name="Flowchart: Process 163">
                <a:extLst>
                  <a:ext uri="{FF2B5EF4-FFF2-40B4-BE49-F238E27FC236}">
                    <a16:creationId xmlns:a16="http://schemas.microsoft.com/office/drawing/2014/main" id="{1E2FBF38-A50B-498B-9AE8-47269BBB6002}"/>
                  </a:ext>
                </a:extLst>
              </p:cNvPr>
              <p:cNvSpPr>
                <a:spLocks noRot="1" noChangeAspect="1" noMove="1" noResize="1" noEditPoints="1" noAdjustHandles="1" noChangeArrowheads="1" noChangeShapeType="1" noTextEdit="1"/>
              </p:cNvSpPr>
              <p:nvPr/>
            </p:nvSpPr>
            <p:spPr>
              <a:xfrm>
                <a:off x="2440866" y="155448"/>
                <a:ext cx="1515043" cy="457200"/>
              </a:xfrm>
              <a:prstGeom prst="flowChartProcess">
                <a:avLst/>
              </a:prstGeom>
              <a:blipFill>
                <a:blip r:embed="rId3"/>
                <a:stretch>
                  <a:fillRect l="-10656" t="-23684" r="-5738" b="-44737"/>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Flowchart: Process 164">
                <a:extLst>
                  <a:ext uri="{FF2B5EF4-FFF2-40B4-BE49-F238E27FC236}">
                    <a16:creationId xmlns:a16="http://schemas.microsoft.com/office/drawing/2014/main" id="{90902C4B-50D7-4265-83D6-A7BC77FA693A}"/>
                  </a:ext>
                </a:extLst>
              </p:cNvPr>
              <p:cNvSpPr/>
              <p:nvPr/>
            </p:nvSpPr>
            <p:spPr>
              <a:xfrm>
                <a:off x="4457005" y="153317"/>
                <a:ext cx="2736583"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𝒚</m:t>
                      </m:r>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b="0" i="1" smtClean="0">
                          <a:ln w="0"/>
                          <a:solidFill>
                            <a:schemeClr val="tx1"/>
                          </a:solidFill>
                          <a:effectLst>
                            <a:outerShdw blurRad="38100" dist="38100" dir="2700000" algn="tl">
                              <a:srgbClr val="000000">
                                <a:alpha val="43137"/>
                              </a:srgbClr>
                            </a:outerShdw>
                          </a:effectLst>
                          <a:latin typeface="Cambria Math" panose="02040503050406030204" pitchFamily="18" charset="0"/>
                        </a:rPr>
                        <m:t>𝑐</m:t>
                      </m:r>
                      <m:r>
                        <a:rPr lang="en-US" sz="2800" b="1"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𝒙</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𝛼</m:t>
                      </m:r>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𝒈</m:t>
                      </m:r>
                      <m:r>
                        <a:rPr lang="en-US" sz="2800" i="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i="1"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𝝐</m:t>
                      </m:r>
                    </m:oMath>
                  </m:oMathPara>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165" name="Flowchart: Process 164">
                <a:extLst>
                  <a:ext uri="{FF2B5EF4-FFF2-40B4-BE49-F238E27FC236}">
                    <a16:creationId xmlns:a16="http://schemas.microsoft.com/office/drawing/2014/main" id="{90902C4B-50D7-4265-83D6-A7BC77FA693A}"/>
                  </a:ext>
                </a:extLst>
              </p:cNvPr>
              <p:cNvSpPr>
                <a:spLocks noRot="1" noChangeAspect="1" noMove="1" noResize="1" noEditPoints="1" noAdjustHandles="1" noChangeArrowheads="1" noChangeShapeType="1" noTextEdit="1"/>
              </p:cNvSpPr>
              <p:nvPr/>
            </p:nvSpPr>
            <p:spPr>
              <a:xfrm>
                <a:off x="4457005" y="153317"/>
                <a:ext cx="2736583" cy="457200"/>
              </a:xfrm>
              <a:prstGeom prst="flowChartProcess">
                <a:avLst/>
              </a:prstGeom>
              <a:blipFill>
                <a:blip r:embed="rId4"/>
                <a:stretch>
                  <a:fillRect l="-2294" b="-26316"/>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Flowchart: Process 165">
                <a:extLst>
                  <a:ext uri="{FF2B5EF4-FFF2-40B4-BE49-F238E27FC236}">
                    <a16:creationId xmlns:a16="http://schemas.microsoft.com/office/drawing/2014/main" id="{E293BC3E-FE43-44DD-A4A4-1CE066AA3252}"/>
                  </a:ext>
                </a:extLst>
              </p:cNvPr>
              <p:cNvSpPr/>
              <p:nvPr/>
            </p:nvSpPr>
            <p:spPr>
              <a:xfrm>
                <a:off x="8100755" y="153317"/>
                <a:ext cx="3391847"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sSup>
                        <m:sSupPr>
                          <m:ctrlPr>
                            <a:rPr lang="en-US" sz="2800" b="1" i="1"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b="1"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𝝐</m:t>
                          </m:r>
                        </m:e>
                        <m:sup>
                          <m:r>
                            <a:rPr lang="en-US" sz="2800" b="1"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𝟐</m:t>
                          </m:r>
                        </m:sup>
                      </m:sSup>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sz="2800" b="1" i="1" smtClean="0">
                              <a:ln w="0"/>
                              <a:solidFill>
                                <a:schemeClr val="tx1"/>
                              </a:solidFill>
                              <a:effectLst>
                                <a:outerShdw blurRad="38100" dist="38100" dir="2700000" algn="tl">
                                  <a:srgbClr val="000000">
                                    <a:alpha val="43137"/>
                                  </a:srgbClr>
                                </a:outerShdw>
                              </a:effectLst>
                              <a:latin typeface="Cambria Math" panose="02040503050406030204" pitchFamily="18" charset="0"/>
                            </a:rPr>
                          </m:ctrlPr>
                        </m:sSupPr>
                        <m:e>
                          <m:r>
                            <a:rPr lang="en-US" sz="2800" i="1">
                              <a:ln w="0"/>
                              <a:solidFill>
                                <a:schemeClr val="tx1"/>
                              </a:solidFill>
                              <a:effectLst>
                                <a:outerShdw blurRad="38100" dist="38100" dir="2700000" algn="tl">
                                  <a:srgbClr val="000000">
                                    <a:alpha val="43137"/>
                                  </a:srgbClr>
                                </a:outerShdw>
                              </a:effectLst>
                              <a:latin typeface="Cambria Math" panose="02040503050406030204" pitchFamily="18" charset="0"/>
                            </a:rPr>
                            <m:t>𝑐</m:t>
                          </m:r>
                        </m:e>
                        <m:sup>
                          <m:r>
                            <a:rPr lang="en-US" sz="2800" b="1" i="1" smtClean="0">
                              <a:ln w="0"/>
                              <a:solidFill>
                                <a:schemeClr val="tx1"/>
                              </a:solidFill>
                              <a:effectLst>
                                <a:outerShdw blurRad="38100" dist="38100" dir="2700000" algn="tl">
                                  <a:srgbClr val="000000">
                                    <a:alpha val="43137"/>
                                  </a:srgbClr>
                                </a:outerShdw>
                              </a:effectLst>
                              <a:latin typeface="Cambria Math" panose="02040503050406030204" pitchFamily="18" charset="0"/>
                            </a:rPr>
                            <m:t>′</m:t>
                          </m:r>
                        </m:sup>
                      </m:sSup>
                      <m:r>
                        <a:rPr lang="en-US" sz="2800" b="1"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𝒙</m:t>
                      </m:r>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𝛼</m:t>
                          </m:r>
                        </m:e>
                        <m:sup>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up>
                      </m:sSup>
                      <m:r>
                        <a:rPr lang="en-US" sz="2800" b="1" i="1"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𝒈</m:t>
                      </m:r>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𝝐</m:t>
                          </m:r>
                        </m:e>
                        <m:sup>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up>
                      </m:sSup>
                    </m:oMath>
                  </m:oMathPara>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166" name="Flowchart: Process 165">
                <a:extLst>
                  <a:ext uri="{FF2B5EF4-FFF2-40B4-BE49-F238E27FC236}">
                    <a16:creationId xmlns:a16="http://schemas.microsoft.com/office/drawing/2014/main" id="{E293BC3E-FE43-44DD-A4A4-1CE066AA3252}"/>
                  </a:ext>
                </a:extLst>
              </p:cNvPr>
              <p:cNvSpPr>
                <a:spLocks noRot="1" noChangeAspect="1" noMove="1" noResize="1" noEditPoints="1" noAdjustHandles="1" noChangeArrowheads="1" noChangeShapeType="1" noTextEdit="1"/>
              </p:cNvSpPr>
              <p:nvPr/>
            </p:nvSpPr>
            <p:spPr>
              <a:xfrm>
                <a:off x="8100755" y="153317"/>
                <a:ext cx="3391847" cy="457200"/>
              </a:xfrm>
              <a:prstGeom prst="flowChartProcess">
                <a:avLst/>
              </a:prstGeom>
              <a:blipFill>
                <a:blip r:embed="rId5"/>
                <a:stretch>
                  <a:fillRect b="-26316"/>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p:sp>
        <p:nvSpPr>
          <p:cNvPr id="167" name="Flowchart: Decision 166">
            <a:extLst>
              <a:ext uri="{FF2B5EF4-FFF2-40B4-BE49-F238E27FC236}">
                <a16:creationId xmlns:a16="http://schemas.microsoft.com/office/drawing/2014/main" id="{57B1549C-A6CC-46A9-884A-31BF6776019A}"/>
              </a:ext>
            </a:extLst>
          </p:cNvPr>
          <p:cNvSpPr/>
          <p:nvPr/>
        </p:nvSpPr>
        <p:spPr>
          <a:xfrm>
            <a:off x="8100756" y="941832"/>
            <a:ext cx="3391846" cy="731520"/>
          </a:xfrm>
          <a:prstGeom prst="flowChartDecision">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rPr>
              <a:t>test h</a:t>
            </a:r>
            <a:r>
              <a:rPr lang="en-US" sz="2800" baseline="-25000" dirty="0">
                <a:ln w="0"/>
                <a:solidFill>
                  <a:schemeClr val="tx1"/>
                </a:solidFill>
                <a:effectLst>
                  <a:outerShdw blurRad="38100" dist="19050" dir="2700000" algn="tl" rotWithShape="0">
                    <a:schemeClr val="dk1">
                      <a:alpha val="40000"/>
                    </a:schemeClr>
                  </a:outerShdw>
                </a:effectLst>
              </a:rPr>
              <a:t>0</a:t>
            </a:r>
            <a:r>
              <a:rPr lang="en-US" sz="2800" dirty="0">
                <a:ln w="0"/>
                <a:solidFill>
                  <a:schemeClr val="tx1"/>
                </a:solidFill>
                <a:effectLst>
                  <a:outerShdw blurRad="38100" dist="19050" dir="2700000" algn="tl" rotWithShape="0">
                    <a:schemeClr val="dk1">
                      <a:alpha val="40000"/>
                    </a:schemeClr>
                  </a:outerShdw>
                </a:effectLst>
              </a:rPr>
              <a:t>:𝛼′=0</a:t>
            </a:r>
          </a:p>
        </p:txBody>
      </p:sp>
      <mc:AlternateContent xmlns:mc="http://schemas.openxmlformats.org/markup-compatibility/2006" xmlns:a14="http://schemas.microsoft.com/office/drawing/2010/main">
        <mc:Choice Requires="a14">
          <p:sp>
            <p:nvSpPr>
              <p:cNvPr id="168" name="Flowchart: Process 167">
                <a:extLst>
                  <a:ext uri="{FF2B5EF4-FFF2-40B4-BE49-F238E27FC236}">
                    <a16:creationId xmlns:a16="http://schemas.microsoft.com/office/drawing/2014/main" id="{ACB63FF0-F4F0-497B-A47A-A8D605AA90B6}"/>
                  </a:ext>
                </a:extLst>
              </p:cNvPr>
              <p:cNvSpPr/>
              <p:nvPr/>
            </p:nvSpPr>
            <p:spPr>
              <a:xfrm>
                <a:off x="8100756" y="1933981"/>
                <a:ext cx="3391846" cy="73152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rPr>
                  <a:t>Add SNP </a:t>
                </a:r>
                <a14:m>
                  <m:oMath xmlns:m="http://schemas.openxmlformats.org/officeDocument/2006/math">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𝒈</m:t>
                    </m:r>
                  </m:oMath>
                </a14:m>
                <a:r>
                  <a:rPr lang="en-US" sz="2400" dirty="0">
                    <a:ln w="0"/>
                    <a:solidFill>
                      <a:schemeClr val="tx1"/>
                    </a:solidFill>
                    <a:effectLst>
                      <a:outerShdw blurRad="38100" dist="19050" dir="2700000" algn="tl" rotWithShape="0">
                        <a:schemeClr val="dk1">
                          <a:alpha val="40000"/>
                        </a:schemeClr>
                      </a:outerShdw>
                    </a:effectLst>
                  </a:rPr>
                  <a:t> to GxE</a:t>
                </a:r>
              </a:p>
              <a:p>
                <a:pPr algn="ctr"/>
                <a:r>
                  <a:rPr lang="en-US" sz="2400" dirty="0">
                    <a:ln w="0"/>
                    <a:solidFill>
                      <a:schemeClr val="tx1"/>
                    </a:solidFill>
                    <a:effectLst>
                      <a:outerShdw blurRad="38100" dist="19050" dir="2700000" algn="tl" rotWithShape="0">
                        <a:schemeClr val="dk1">
                          <a:alpha val="40000"/>
                        </a:schemeClr>
                      </a:outerShdw>
                    </a:effectLst>
                  </a:rPr>
                  <a:t>Candidates for trait </a:t>
                </a:r>
                <a14:m>
                  <m:oMath xmlns:m="http://schemas.openxmlformats.org/officeDocument/2006/math">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𝒚</m:t>
                    </m:r>
                  </m:oMath>
                </a14:m>
                <a:endParaRPr lang="en-US" sz="2400" dirty="0">
                  <a:ln w="0"/>
                  <a:solidFill>
                    <a:schemeClr val="tx1"/>
                  </a:solidFill>
                  <a:effectLst>
                    <a:outerShdw blurRad="38100" dist="19050" dir="2700000" algn="tl" rotWithShape="0">
                      <a:schemeClr val="dk1">
                        <a:alpha val="40000"/>
                      </a:schemeClr>
                    </a:outerShdw>
                  </a:effectLst>
                </a:endParaRPr>
              </a:p>
            </p:txBody>
          </p:sp>
        </mc:Choice>
        <mc:Fallback xmlns="">
          <p:sp>
            <p:nvSpPr>
              <p:cNvPr id="168" name="Flowchart: Process 167">
                <a:extLst>
                  <a:ext uri="{FF2B5EF4-FFF2-40B4-BE49-F238E27FC236}">
                    <a16:creationId xmlns:a16="http://schemas.microsoft.com/office/drawing/2014/main" id="{ACB63FF0-F4F0-497B-A47A-A8D605AA90B6}"/>
                  </a:ext>
                </a:extLst>
              </p:cNvPr>
              <p:cNvSpPr>
                <a:spLocks noRot="1" noChangeAspect="1" noMove="1" noResize="1" noEditPoints="1" noAdjustHandles="1" noChangeArrowheads="1" noChangeShapeType="1" noTextEdit="1"/>
              </p:cNvSpPr>
              <p:nvPr/>
            </p:nvSpPr>
            <p:spPr>
              <a:xfrm>
                <a:off x="8100756" y="1933981"/>
                <a:ext cx="3391846" cy="731520"/>
              </a:xfrm>
              <a:prstGeom prst="flowChartProcess">
                <a:avLst/>
              </a:prstGeom>
              <a:blipFill>
                <a:blip r:embed="rId6"/>
                <a:stretch>
                  <a:fillRect t="-11667" b="-26667"/>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p:cxnSp>
        <p:nvCxnSpPr>
          <p:cNvPr id="170" name="Straight Arrow Connector 169">
            <a:extLst>
              <a:ext uri="{FF2B5EF4-FFF2-40B4-BE49-F238E27FC236}">
                <a16:creationId xmlns:a16="http://schemas.microsoft.com/office/drawing/2014/main" id="{392FE7D8-A530-4E84-AB1A-494B765C3F2F}"/>
              </a:ext>
            </a:extLst>
          </p:cNvPr>
          <p:cNvCxnSpPr>
            <a:cxnSpLocks/>
            <a:stCxn id="166" idx="2"/>
            <a:endCxn id="167" idx="0"/>
          </p:cNvCxnSpPr>
          <p:nvPr/>
        </p:nvCxnSpPr>
        <p:spPr>
          <a:xfrm>
            <a:off x="9796679" y="610517"/>
            <a:ext cx="0" cy="3313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A3E033A9-B96F-4205-8071-22D0C15D82C8}"/>
              </a:ext>
            </a:extLst>
          </p:cNvPr>
          <p:cNvCxnSpPr>
            <a:cxnSpLocks/>
            <a:stCxn id="163" idx="3"/>
            <a:endCxn id="164" idx="1"/>
          </p:cNvCxnSpPr>
          <p:nvPr/>
        </p:nvCxnSpPr>
        <p:spPr>
          <a:xfrm>
            <a:off x="1831874" y="384048"/>
            <a:ext cx="608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2886CF98-2B2E-4000-AF54-7A2201CF6767}"/>
              </a:ext>
            </a:extLst>
          </p:cNvPr>
          <p:cNvCxnSpPr>
            <a:cxnSpLocks/>
            <a:stCxn id="164" idx="3"/>
            <a:endCxn id="165" idx="1"/>
          </p:cNvCxnSpPr>
          <p:nvPr/>
        </p:nvCxnSpPr>
        <p:spPr>
          <a:xfrm flipV="1">
            <a:off x="3955909" y="381917"/>
            <a:ext cx="501096" cy="2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8576764-E085-495D-9E0C-F18C34BDBD98}"/>
              </a:ext>
            </a:extLst>
          </p:cNvPr>
          <p:cNvCxnSpPr>
            <a:cxnSpLocks/>
            <a:stCxn id="165" idx="3"/>
            <a:endCxn id="166" idx="1"/>
          </p:cNvCxnSpPr>
          <p:nvPr/>
        </p:nvCxnSpPr>
        <p:spPr>
          <a:xfrm>
            <a:off x="7193588" y="381917"/>
            <a:ext cx="90716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C3472A2-93E0-4AA0-A9C0-D9577A1EF0F2}"/>
              </a:ext>
            </a:extLst>
          </p:cNvPr>
          <p:cNvCxnSpPr>
            <a:cxnSpLocks/>
            <a:stCxn id="167" idx="2"/>
            <a:endCxn id="168" idx="0"/>
          </p:cNvCxnSpPr>
          <p:nvPr/>
        </p:nvCxnSpPr>
        <p:spPr>
          <a:xfrm>
            <a:off x="9796679" y="1673352"/>
            <a:ext cx="0" cy="260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12122BF2-23AB-4F71-AC1B-FDF986E9F9BD}"/>
              </a:ext>
            </a:extLst>
          </p:cNvPr>
          <p:cNvCxnSpPr>
            <a:cxnSpLocks/>
            <a:stCxn id="168" idx="1"/>
            <a:endCxn id="164" idx="2"/>
          </p:cNvCxnSpPr>
          <p:nvPr/>
        </p:nvCxnSpPr>
        <p:spPr>
          <a:xfrm rot="10800000">
            <a:off x="3198388" y="612649"/>
            <a:ext cx="4902368" cy="168709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C6E157E3-8CAD-47B3-815F-468E1E3393DF}"/>
              </a:ext>
            </a:extLst>
          </p:cNvPr>
          <p:cNvCxnSpPr>
            <a:cxnSpLocks/>
            <a:stCxn id="167" idx="1"/>
          </p:cNvCxnSpPr>
          <p:nvPr/>
        </p:nvCxnSpPr>
        <p:spPr>
          <a:xfrm flipH="1">
            <a:off x="3204826" y="1307592"/>
            <a:ext cx="489593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TextBox 74">
            <a:extLst>
              <a:ext uri="{FF2B5EF4-FFF2-40B4-BE49-F238E27FC236}">
                <a16:creationId xmlns:a16="http://schemas.microsoft.com/office/drawing/2014/main" id="{839B83CD-1E02-49CE-9BF6-53333C38FE57}"/>
              </a:ext>
            </a:extLst>
          </p:cNvPr>
          <p:cNvSpPr txBox="1"/>
          <p:nvPr/>
        </p:nvSpPr>
        <p:spPr>
          <a:xfrm>
            <a:off x="7443215" y="1055727"/>
            <a:ext cx="569501" cy="276999"/>
          </a:xfrm>
          <a:prstGeom prst="rect">
            <a:avLst/>
          </a:prstGeom>
          <a:noFill/>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retain</a:t>
            </a:r>
            <a:endParaRPr lang="en-US" baseline="-25000" dirty="0"/>
          </a:p>
        </p:txBody>
      </p:sp>
      <p:sp>
        <p:nvSpPr>
          <p:cNvPr id="179" name="Rectangle 178">
            <a:extLst>
              <a:ext uri="{FF2B5EF4-FFF2-40B4-BE49-F238E27FC236}">
                <a16:creationId xmlns:a16="http://schemas.microsoft.com/office/drawing/2014/main" id="{352D58CD-9F47-4055-A03B-53048A8457EB}"/>
              </a:ext>
            </a:extLst>
          </p:cNvPr>
          <p:cNvSpPr/>
          <p:nvPr/>
        </p:nvSpPr>
        <p:spPr>
          <a:xfrm>
            <a:off x="2201456" y="82296"/>
            <a:ext cx="9374848" cy="26636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80" name="Connector: Elbow 179">
            <a:extLst>
              <a:ext uri="{FF2B5EF4-FFF2-40B4-BE49-F238E27FC236}">
                <a16:creationId xmlns:a16="http://schemas.microsoft.com/office/drawing/2014/main" id="{5AF826C3-D228-4784-A5C1-167D6FDC739C}"/>
              </a:ext>
            </a:extLst>
          </p:cNvPr>
          <p:cNvCxnSpPr>
            <a:cxnSpLocks/>
            <a:stCxn id="179" idx="1"/>
            <a:endCxn id="163" idx="2"/>
          </p:cNvCxnSpPr>
          <p:nvPr/>
        </p:nvCxnSpPr>
        <p:spPr>
          <a:xfrm rot="10800000">
            <a:off x="1049158" y="612648"/>
            <a:ext cx="1152298" cy="80146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89">
            <a:extLst>
              <a:ext uri="{FF2B5EF4-FFF2-40B4-BE49-F238E27FC236}">
                <a16:creationId xmlns:a16="http://schemas.microsoft.com/office/drawing/2014/main" id="{667FC636-7875-4554-AECB-A31CB768DACA}"/>
              </a:ext>
            </a:extLst>
          </p:cNvPr>
          <p:cNvSpPr txBox="1"/>
          <p:nvPr/>
        </p:nvSpPr>
        <p:spPr>
          <a:xfrm>
            <a:off x="2201456" y="2315045"/>
            <a:ext cx="3959434" cy="4308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t>DLM: Double Linear Model </a:t>
            </a:r>
          </a:p>
        </p:txBody>
      </p:sp>
      <p:sp>
        <p:nvSpPr>
          <p:cNvPr id="185" name="TextBox 57">
            <a:extLst>
              <a:ext uri="{FF2B5EF4-FFF2-40B4-BE49-F238E27FC236}">
                <a16:creationId xmlns:a16="http://schemas.microsoft.com/office/drawing/2014/main" id="{BFBA9E6B-ED04-48E4-8964-FBB804EED41B}"/>
              </a:ext>
            </a:extLst>
          </p:cNvPr>
          <p:cNvSpPr txBox="1"/>
          <p:nvPr/>
        </p:nvSpPr>
        <p:spPr>
          <a:xfrm>
            <a:off x="7190272" y="152769"/>
            <a:ext cx="883353"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residual</a:t>
            </a:r>
          </a:p>
        </p:txBody>
      </p:sp>
      <p:sp>
        <p:nvSpPr>
          <p:cNvPr id="186" name="TextBox 74">
            <a:extLst>
              <a:ext uri="{FF2B5EF4-FFF2-40B4-BE49-F238E27FC236}">
                <a16:creationId xmlns:a16="http://schemas.microsoft.com/office/drawing/2014/main" id="{E01ED502-3208-4075-9872-83D9B5A1B0AF}"/>
              </a:ext>
            </a:extLst>
          </p:cNvPr>
          <p:cNvSpPr txBox="1"/>
          <p:nvPr/>
        </p:nvSpPr>
        <p:spPr>
          <a:xfrm>
            <a:off x="9832240" y="1603244"/>
            <a:ext cx="569501" cy="276999"/>
          </a:xfrm>
          <a:prstGeom prst="rect">
            <a:avLst/>
          </a:prstGeom>
          <a:noFill/>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reject</a:t>
            </a:r>
            <a:endParaRPr lang="en-US" baseline="-25000" dirty="0"/>
          </a:p>
        </p:txBody>
      </p:sp>
      <p:sp>
        <p:nvSpPr>
          <p:cNvPr id="3" name="TextBox 57">
            <a:extLst>
              <a:ext uri="{FF2B5EF4-FFF2-40B4-BE49-F238E27FC236}">
                <a16:creationId xmlns:a16="http://schemas.microsoft.com/office/drawing/2014/main" id="{8CC49C39-CE08-8394-9298-310531FF2D53}"/>
              </a:ext>
            </a:extLst>
          </p:cNvPr>
          <p:cNvSpPr txBox="1"/>
          <p:nvPr/>
        </p:nvSpPr>
        <p:spPr>
          <a:xfrm>
            <a:off x="3204825" y="610517"/>
            <a:ext cx="461600"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next</a:t>
            </a:r>
          </a:p>
        </p:txBody>
      </p:sp>
      <p:sp>
        <p:nvSpPr>
          <p:cNvPr id="4" name="TextBox 83">
            <a:extLst>
              <a:ext uri="{FF2B5EF4-FFF2-40B4-BE49-F238E27FC236}">
                <a16:creationId xmlns:a16="http://schemas.microsoft.com/office/drawing/2014/main" id="{7FDAA810-F7D2-C0A0-EDE2-68B34E6C430A}"/>
              </a:ext>
            </a:extLst>
          </p:cNvPr>
          <p:cNvSpPr txBox="1"/>
          <p:nvPr/>
        </p:nvSpPr>
        <p:spPr>
          <a:xfrm>
            <a:off x="1065157" y="610517"/>
            <a:ext cx="458264" cy="276999"/>
          </a:xfrm>
          <a:prstGeom prst="rect">
            <a:avLst/>
          </a:prstGeom>
          <a:noFill/>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next</a:t>
            </a:r>
          </a:p>
        </p:txBody>
      </p:sp>
      <p:sp>
        <p:nvSpPr>
          <p:cNvPr id="5" name="TextBox 89">
            <a:extLst>
              <a:ext uri="{FF2B5EF4-FFF2-40B4-BE49-F238E27FC236}">
                <a16:creationId xmlns:a16="http://schemas.microsoft.com/office/drawing/2014/main" id="{92645176-7B8E-7409-FFBE-69799A998A53}"/>
              </a:ext>
            </a:extLst>
          </p:cNvPr>
          <p:cNvSpPr txBox="1"/>
          <p:nvPr/>
        </p:nvSpPr>
        <p:spPr>
          <a:xfrm>
            <a:off x="4457004" y="607689"/>
            <a:ext cx="1607545"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Linear Model 1</a:t>
            </a:r>
          </a:p>
        </p:txBody>
      </p:sp>
      <p:sp>
        <p:nvSpPr>
          <p:cNvPr id="6" name="TextBox 91">
            <a:extLst>
              <a:ext uri="{FF2B5EF4-FFF2-40B4-BE49-F238E27FC236}">
                <a16:creationId xmlns:a16="http://schemas.microsoft.com/office/drawing/2014/main" id="{04A491C5-A87A-2C1A-91C4-951D372D15D0}"/>
              </a:ext>
            </a:extLst>
          </p:cNvPr>
          <p:cNvSpPr txBox="1"/>
          <p:nvPr/>
        </p:nvSpPr>
        <p:spPr>
          <a:xfrm>
            <a:off x="8100755" y="622285"/>
            <a:ext cx="1605828"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Linear Model 2</a:t>
            </a:r>
          </a:p>
        </p:txBody>
      </p:sp>
    </p:spTree>
    <p:extLst>
      <p:ext uri="{BB962C8B-B14F-4D97-AF65-F5344CB8AC3E}">
        <p14:creationId xmlns:p14="http://schemas.microsoft.com/office/powerpoint/2010/main" val="17661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Flowchart: Process 3">
                <a:extLst>
                  <a:ext uri="{FF2B5EF4-FFF2-40B4-BE49-F238E27FC236}">
                    <a16:creationId xmlns:a16="http://schemas.microsoft.com/office/drawing/2014/main" id="{7B8E15ED-202B-40B3-ABBB-F3C99D21FE0D}"/>
                  </a:ext>
                </a:extLst>
              </p:cNvPr>
              <p:cNvSpPr/>
              <p:nvPr/>
            </p:nvSpPr>
            <p:spPr>
              <a:xfrm>
                <a:off x="266442" y="155448"/>
                <a:ext cx="1565432"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rPr>
                  <a:t>for trait </a:t>
                </a:r>
                <a14:m>
                  <m:oMath xmlns:m="http://schemas.openxmlformats.org/officeDocument/2006/math">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𝑦</m:t>
                    </m:r>
                  </m:oMath>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4" name="Flowchart: Process 3">
                <a:extLst>
                  <a:ext uri="{FF2B5EF4-FFF2-40B4-BE49-F238E27FC236}">
                    <a16:creationId xmlns:a16="http://schemas.microsoft.com/office/drawing/2014/main" id="{7B8E15ED-202B-40B3-ABBB-F3C99D21FE0D}"/>
                  </a:ext>
                </a:extLst>
              </p:cNvPr>
              <p:cNvSpPr>
                <a:spLocks noRot="1" noChangeAspect="1" noMove="1" noResize="1" noEditPoints="1" noAdjustHandles="1" noChangeArrowheads="1" noChangeShapeType="1" noTextEdit="1"/>
              </p:cNvSpPr>
              <p:nvPr/>
            </p:nvSpPr>
            <p:spPr>
              <a:xfrm>
                <a:off x="266442" y="155448"/>
                <a:ext cx="1565432" cy="457200"/>
              </a:xfrm>
              <a:prstGeom prst="flowChartProcess">
                <a:avLst/>
              </a:prstGeom>
              <a:blipFill>
                <a:blip r:embed="rId2"/>
                <a:stretch>
                  <a:fillRect l="-7937" t="-23684" r="-2381" b="-44737"/>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Flowchart: Process 4">
                <a:extLst>
                  <a:ext uri="{FF2B5EF4-FFF2-40B4-BE49-F238E27FC236}">
                    <a16:creationId xmlns:a16="http://schemas.microsoft.com/office/drawing/2014/main" id="{E4F6910C-EB67-4D83-B4FC-32C3949B2379}"/>
                  </a:ext>
                </a:extLst>
              </p:cNvPr>
              <p:cNvSpPr/>
              <p:nvPr/>
            </p:nvSpPr>
            <p:spPr>
              <a:xfrm>
                <a:off x="2440866" y="155448"/>
                <a:ext cx="1515043"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rPr>
                  <a:t>for SNP </a:t>
                </a:r>
                <a14:m>
                  <m:oMath xmlns:m="http://schemas.openxmlformats.org/officeDocument/2006/math">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𝒈</m:t>
                    </m:r>
                  </m:oMath>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5" name="Flowchart: Process 4">
                <a:extLst>
                  <a:ext uri="{FF2B5EF4-FFF2-40B4-BE49-F238E27FC236}">
                    <a16:creationId xmlns:a16="http://schemas.microsoft.com/office/drawing/2014/main" id="{E4F6910C-EB67-4D83-B4FC-32C3949B2379}"/>
                  </a:ext>
                </a:extLst>
              </p:cNvPr>
              <p:cNvSpPr>
                <a:spLocks noRot="1" noChangeAspect="1" noMove="1" noResize="1" noEditPoints="1" noAdjustHandles="1" noChangeArrowheads="1" noChangeShapeType="1" noTextEdit="1"/>
              </p:cNvSpPr>
              <p:nvPr/>
            </p:nvSpPr>
            <p:spPr>
              <a:xfrm>
                <a:off x="2440866" y="155448"/>
                <a:ext cx="1515043" cy="457200"/>
              </a:xfrm>
              <a:prstGeom prst="flowChartProcess">
                <a:avLst/>
              </a:prstGeom>
              <a:blipFill>
                <a:blip r:embed="rId3"/>
                <a:stretch>
                  <a:fillRect l="-10656" t="-23684" r="-5738" b="-44737"/>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Flowchart: Process 5">
                <a:extLst>
                  <a:ext uri="{FF2B5EF4-FFF2-40B4-BE49-F238E27FC236}">
                    <a16:creationId xmlns:a16="http://schemas.microsoft.com/office/drawing/2014/main" id="{17BC8039-4255-4D08-A167-1296F121132A}"/>
                  </a:ext>
                </a:extLst>
              </p:cNvPr>
              <p:cNvSpPr/>
              <p:nvPr/>
            </p:nvSpPr>
            <p:spPr>
              <a:xfrm>
                <a:off x="4457005" y="153317"/>
                <a:ext cx="2736583"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𝒚</m:t>
                      </m:r>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b="0" i="1" smtClean="0">
                          <a:ln w="0"/>
                          <a:solidFill>
                            <a:schemeClr val="tx1"/>
                          </a:solidFill>
                          <a:effectLst>
                            <a:outerShdw blurRad="38100" dist="38100" dir="2700000" algn="tl">
                              <a:srgbClr val="000000">
                                <a:alpha val="43137"/>
                              </a:srgbClr>
                            </a:outerShdw>
                          </a:effectLst>
                          <a:latin typeface="Cambria Math" panose="02040503050406030204" pitchFamily="18" charset="0"/>
                        </a:rPr>
                        <m:t>𝑐</m:t>
                      </m:r>
                      <m:r>
                        <a:rPr lang="en-US" sz="2800" b="1"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𝒙</m:t>
                      </m:r>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𝛼</m:t>
                      </m:r>
                      <m:r>
                        <a:rPr lang="en-US" sz="2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𝒈</m:t>
                      </m:r>
                      <m:r>
                        <a:rPr lang="en-US" sz="2800" i="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800" i="1"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𝝐</m:t>
                      </m:r>
                    </m:oMath>
                  </m:oMathPara>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6" name="Flowchart: Process 5">
                <a:extLst>
                  <a:ext uri="{FF2B5EF4-FFF2-40B4-BE49-F238E27FC236}">
                    <a16:creationId xmlns:a16="http://schemas.microsoft.com/office/drawing/2014/main" id="{17BC8039-4255-4D08-A167-1296F121132A}"/>
                  </a:ext>
                </a:extLst>
              </p:cNvPr>
              <p:cNvSpPr>
                <a:spLocks noRot="1" noChangeAspect="1" noMove="1" noResize="1" noEditPoints="1" noAdjustHandles="1" noChangeArrowheads="1" noChangeShapeType="1" noTextEdit="1"/>
              </p:cNvSpPr>
              <p:nvPr/>
            </p:nvSpPr>
            <p:spPr>
              <a:xfrm>
                <a:off x="4457005" y="153317"/>
                <a:ext cx="2736583" cy="457200"/>
              </a:xfrm>
              <a:prstGeom prst="flowChartProcess">
                <a:avLst/>
              </a:prstGeom>
              <a:blipFill>
                <a:blip r:embed="rId4"/>
                <a:stretch>
                  <a:fillRect l="-2294" b="-26316"/>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Process 6">
                <a:extLst>
                  <a:ext uri="{FF2B5EF4-FFF2-40B4-BE49-F238E27FC236}">
                    <a16:creationId xmlns:a16="http://schemas.microsoft.com/office/drawing/2014/main" id="{2F1376C0-6497-40D1-9096-398BD38E2362}"/>
                  </a:ext>
                </a:extLst>
              </p:cNvPr>
              <p:cNvSpPr/>
              <p:nvPr/>
            </p:nvSpPr>
            <p:spPr>
              <a:xfrm>
                <a:off x="8100755" y="153317"/>
                <a:ext cx="3391847" cy="45720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sSup>
                        <m:sSupPr>
                          <m:ctrlPr>
                            <a:rPr lang="en-US" sz="2800" b="1" i="1"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b="1"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𝝐</m:t>
                          </m:r>
                        </m:e>
                        <m:sup>
                          <m:r>
                            <a:rPr lang="en-US" sz="2800" b="1"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𝟐</m:t>
                          </m:r>
                        </m:sup>
                      </m:sSup>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sz="2800" b="1" i="1" smtClean="0">
                              <a:ln w="0"/>
                              <a:solidFill>
                                <a:schemeClr val="tx1"/>
                              </a:solidFill>
                              <a:effectLst>
                                <a:outerShdw blurRad="38100" dist="38100" dir="2700000" algn="tl">
                                  <a:srgbClr val="000000">
                                    <a:alpha val="43137"/>
                                  </a:srgbClr>
                                </a:outerShdw>
                              </a:effectLst>
                              <a:latin typeface="Cambria Math" panose="02040503050406030204" pitchFamily="18" charset="0"/>
                            </a:rPr>
                          </m:ctrlPr>
                        </m:sSupPr>
                        <m:e>
                          <m:r>
                            <a:rPr lang="en-US" sz="2800" i="1">
                              <a:ln w="0"/>
                              <a:solidFill>
                                <a:schemeClr val="tx1"/>
                              </a:solidFill>
                              <a:effectLst>
                                <a:outerShdw blurRad="38100" dist="38100" dir="2700000" algn="tl">
                                  <a:srgbClr val="000000">
                                    <a:alpha val="43137"/>
                                  </a:srgbClr>
                                </a:outerShdw>
                              </a:effectLst>
                              <a:latin typeface="Cambria Math" panose="02040503050406030204" pitchFamily="18" charset="0"/>
                            </a:rPr>
                            <m:t>𝑐</m:t>
                          </m:r>
                        </m:e>
                        <m:sup>
                          <m:r>
                            <a:rPr lang="en-US" sz="2800" b="1" i="1" smtClean="0">
                              <a:ln w="0"/>
                              <a:solidFill>
                                <a:schemeClr val="tx1"/>
                              </a:solidFill>
                              <a:effectLst>
                                <a:outerShdw blurRad="38100" dist="38100" dir="2700000" algn="tl">
                                  <a:srgbClr val="000000">
                                    <a:alpha val="43137"/>
                                  </a:srgbClr>
                                </a:outerShdw>
                              </a:effectLst>
                              <a:latin typeface="Cambria Math" panose="02040503050406030204" pitchFamily="18" charset="0"/>
                            </a:rPr>
                            <m:t>′</m:t>
                          </m:r>
                        </m:sup>
                      </m:sSup>
                      <m:r>
                        <a:rPr lang="en-US" sz="2800" b="1"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𝒙</m:t>
                      </m:r>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𝛼</m:t>
                          </m:r>
                        </m:e>
                        <m:sup>
                          <m:r>
                            <a:rPr lang="en-US" sz="2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up>
                      </m:sSup>
                      <m:sSup>
                        <m:sSupPr>
                          <m:ctrlPr>
                            <a:rPr lang="en-US" sz="2800"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𝒈</m:t>
                          </m:r>
                        </m:e>
                        <m:sup>
                          <m:r>
                            <a:rPr lang="en-US" sz="2800" i="1">
                              <a:ln w="0"/>
                              <a:solidFill>
                                <a:srgbClr val="FF0000"/>
                              </a:solidFill>
                              <a:effectLst>
                                <a:outerShdw blurRad="38100" dist="19050" dir="2700000" algn="tl" rotWithShape="0">
                                  <a:schemeClr val="dk1">
                                    <a:alpha val="40000"/>
                                  </a:schemeClr>
                                </a:outerShdw>
                              </a:effectLst>
                              <a:latin typeface="Cambria Math" panose="02040503050406030204" pitchFamily="18" charset="0"/>
                            </a:rPr>
                            <m:t>2</m:t>
                          </m:r>
                        </m:sup>
                      </m:sSup>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𝝐</m:t>
                          </m:r>
                        </m:e>
                        <m:sup>
                          <m:r>
                            <a:rPr lang="en-US" sz="2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up>
                      </m:sSup>
                    </m:oMath>
                  </m:oMathPara>
                </a14:m>
                <a:endParaRPr lang="en-US" sz="2800" dirty="0">
                  <a:ln w="0"/>
                  <a:solidFill>
                    <a:schemeClr val="tx1"/>
                  </a:solidFill>
                  <a:effectLst>
                    <a:outerShdw blurRad="38100" dist="19050" dir="2700000" algn="tl" rotWithShape="0">
                      <a:schemeClr val="dk1">
                        <a:alpha val="40000"/>
                      </a:schemeClr>
                    </a:outerShdw>
                  </a:effectLst>
                </a:endParaRPr>
              </a:p>
            </p:txBody>
          </p:sp>
        </mc:Choice>
        <mc:Fallback xmlns="">
          <p:sp>
            <p:nvSpPr>
              <p:cNvPr id="7" name="Flowchart: Process 6">
                <a:extLst>
                  <a:ext uri="{FF2B5EF4-FFF2-40B4-BE49-F238E27FC236}">
                    <a16:creationId xmlns:a16="http://schemas.microsoft.com/office/drawing/2014/main" id="{2F1376C0-6497-40D1-9096-398BD38E2362}"/>
                  </a:ext>
                </a:extLst>
              </p:cNvPr>
              <p:cNvSpPr>
                <a:spLocks noRot="1" noChangeAspect="1" noMove="1" noResize="1" noEditPoints="1" noAdjustHandles="1" noChangeArrowheads="1" noChangeShapeType="1" noTextEdit="1"/>
              </p:cNvSpPr>
              <p:nvPr/>
            </p:nvSpPr>
            <p:spPr>
              <a:xfrm>
                <a:off x="8100755" y="153317"/>
                <a:ext cx="3391847" cy="457200"/>
              </a:xfrm>
              <a:prstGeom prst="flowChartProcess">
                <a:avLst/>
              </a:prstGeom>
              <a:blipFill>
                <a:blip r:embed="rId5"/>
                <a:stretch>
                  <a:fillRect l="-743" b="-26316"/>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p:sp>
        <p:nvSpPr>
          <p:cNvPr id="8" name="Flowchart: Decision 7">
            <a:extLst>
              <a:ext uri="{FF2B5EF4-FFF2-40B4-BE49-F238E27FC236}">
                <a16:creationId xmlns:a16="http://schemas.microsoft.com/office/drawing/2014/main" id="{CF672416-A301-4080-991F-451497B7645F}"/>
              </a:ext>
            </a:extLst>
          </p:cNvPr>
          <p:cNvSpPr/>
          <p:nvPr/>
        </p:nvSpPr>
        <p:spPr>
          <a:xfrm>
            <a:off x="8100756" y="941832"/>
            <a:ext cx="3391846" cy="731520"/>
          </a:xfrm>
          <a:prstGeom prst="flowChartDecision">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n w="0"/>
                <a:solidFill>
                  <a:schemeClr val="tx1"/>
                </a:solidFill>
                <a:effectLst>
                  <a:outerShdw blurRad="38100" dist="19050" dir="2700000" algn="tl" rotWithShape="0">
                    <a:schemeClr val="dk1">
                      <a:alpha val="40000"/>
                    </a:schemeClr>
                  </a:outerShdw>
                </a:effectLst>
              </a:rPr>
              <a:t>test h</a:t>
            </a:r>
            <a:r>
              <a:rPr lang="en-US" sz="2800" baseline="-25000" dirty="0">
                <a:ln w="0"/>
                <a:solidFill>
                  <a:schemeClr val="tx1"/>
                </a:solidFill>
                <a:effectLst>
                  <a:outerShdw blurRad="38100" dist="19050" dir="2700000" algn="tl" rotWithShape="0">
                    <a:schemeClr val="dk1">
                      <a:alpha val="40000"/>
                    </a:schemeClr>
                  </a:outerShdw>
                </a:effectLst>
              </a:rPr>
              <a:t>0</a:t>
            </a:r>
            <a:r>
              <a:rPr lang="en-US" sz="2800" dirty="0">
                <a:ln w="0"/>
                <a:solidFill>
                  <a:schemeClr val="tx1"/>
                </a:solidFill>
                <a:effectLst>
                  <a:outerShdw blurRad="38100" dist="19050" dir="2700000" algn="tl" rotWithShape="0">
                    <a:schemeClr val="dk1">
                      <a:alpha val="40000"/>
                    </a:schemeClr>
                  </a:outerShdw>
                </a:effectLst>
              </a:rPr>
              <a:t>:𝛼′≤0</a:t>
            </a:r>
          </a:p>
        </p:txBody>
      </p:sp>
      <mc:AlternateContent xmlns:mc="http://schemas.openxmlformats.org/markup-compatibility/2006" xmlns:a14="http://schemas.microsoft.com/office/drawing/2010/main">
        <mc:Choice Requires="a14">
          <p:sp>
            <p:nvSpPr>
              <p:cNvPr id="9" name="Flowchart: Process 8">
                <a:extLst>
                  <a:ext uri="{FF2B5EF4-FFF2-40B4-BE49-F238E27FC236}">
                    <a16:creationId xmlns:a16="http://schemas.microsoft.com/office/drawing/2014/main" id="{A9BCCBF4-ABBA-4016-8EFE-5F1E2D39EC4E}"/>
                  </a:ext>
                </a:extLst>
              </p:cNvPr>
              <p:cNvSpPr/>
              <p:nvPr/>
            </p:nvSpPr>
            <p:spPr>
              <a:xfrm>
                <a:off x="8100756" y="1933981"/>
                <a:ext cx="3391846" cy="731520"/>
              </a:xfrm>
              <a:prstGeom prst="flowChartProcess">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rPr>
                  <a:t>Add SNP </a:t>
                </a:r>
                <a14:m>
                  <m:oMath xmlns:m="http://schemas.openxmlformats.org/officeDocument/2006/math">
                    <m:r>
                      <a:rPr lang="en-US" sz="24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𝒈</m:t>
                    </m:r>
                  </m:oMath>
                </a14:m>
                <a:r>
                  <a:rPr lang="en-US" sz="2400" dirty="0">
                    <a:ln w="0"/>
                    <a:solidFill>
                      <a:schemeClr val="tx1"/>
                    </a:solidFill>
                    <a:effectLst>
                      <a:outerShdw blurRad="38100" dist="19050" dir="2700000" algn="tl" rotWithShape="0">
                        <a:schemeClr val="dk1">
                          <a:alpha val="40000"/>
                        </a:schemeClr>
                      </a:outerShdw>
                    </a:effectLst>
                  </a:rPr>
                  <a:t> to GxE</a:t>
                </a:r>
              </a:p>
              <a:p>
                <a:pPr algn="ctr"/>
                <a:r>
                  <a:rPr lang="en-US" sz="2400" dirty="0">
                    <a:ln w="0"/>
                    <a:solidFill>
                      <a:schemeClr val="tx1"/>
                    </a:solidFill>
                    <a:effectLst>
                      <a:outerShdw blurRad="38100" dist="19050" dir="2700000" algn="tl" rotWithShape="0">
                        <a:schemeClr val="dk1">
                          <a:alpha val="40000"/>
                        </a:schemeClr>
                      </a:outerShdw>
                    </a:effectLst>
                  </a:rPr>
                  <a:t>Candidates for trait </a:t>
                </a:r>
                <a14:m>
                  <m:oMath xmlns:m="http://schemas.openxmlformats.org/officeDocument/2006/math">
                    <m:r>
                      <a:rPr lang="en-US" sz="24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𝒚</m:t>
                    </m:r>
                  </m:oMath>
                </a14:m>
                <a:endParaRPr lang="en-US" sz="2400" dirty="0">
                  <a:ln w="0"/>
                  <a:solidFill>
                    <a:schemeClr val="tx1"/>
                  </a:solidFill>
                  <a:effectLst>
                    <a:outerShdw blurRad="38100" dist="19050" dir="2700000" algn="tl" rotWithShape="0">
                      <a:schemeClr val="dk1">
                        <a:alpha val="40000"/>
                      </a:schemeClr>
                    </a:outerShdw>
                  </a:effectLst>
                </a:endParaRPr>
              </a:p>
            </p:txBody>
          </p:sp>
        </mc:Choice>
        <mc:Fallback xmlns="">
          <p:sp>
            <p:nvSpPr>
              <p:cNvPr id="9" name="Flowchart: Process 8">
                <a:extLst>
                  <a:ext uri="{FF2B5EF4-FFF2-40B4-BE49-F238E27FC236}">
                    <a16:creationId xmlns:a16="http://schemas.microsoft.com/office/drawing/2014/main" id="{A9BCCBF4-ABBA-4016-8EFE-5F1E2D39EC4E}"/>
                  </a:ext>
                </a:extLst>
              </p:cNvPr>
              <p:cNvSpPr>
                <a:spLocks noRot="1" noChangeAspect="1" noMove="1" noResize="1" noEditPoints="1" noAdjustHandles="1" noChangeArrowheads="1" noChangeShapeType="1" noTextEdit="1"/>
              </p:cNvSpPr>
              <p:nvPr/>
            </p:nvSpPr>
            <p:spPr>
              <a:xfrm>
                <a:off x="8100756" y="1933981"/>
                <a:ext cx="3391846" cy="731520"/>
              </a:xfrm>
              <a:prstGeom prst="flowChartProcess">
                <a:avLst/>
              </a:prstGeom>
              <a:blipFill>
                <a:blip r:embed="rId6"/>
                <a:stretch>
                  <a:fillRect t="-11667" b="-26667"/>
                </a:stretch>
              </a:blipFill>
              <a:ln w="19050" cap="flat" cmpd="sng" algn="ctr">
                <a:solidFill>
                  <a:schemeClr val="dk1"/>
                </a:solidFill>
                <a:prstDash val="solid"/>
                <a:round/>
                <a:headEnd type="none" w="med" len="med"/>
                <a:tailEnd type="none" w="med" len="med"/>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D6E1CBF-76BF-487A-B850-A8717CB80260}"/>
              </a:ext>
            </a:extLst>
          </p:cNvPr>
          <p:cNvCxnSpPr>
            <a:cxnSpLocks/>
            <a:stCxn id="7" idx="2"/>
            <a:endCxn id="8" idx="0"/>
          </p:cNvCxnSpPr>
          <p:nvPr/>
        </p:nvCxnSpPr>
        <p:spPr>
          <a:xfrm>
            <a:off x="9796679" y="610517"/>
            <a:ext cx="0" cy="3313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3395978-E618-4913-BC4C-8EEE641A954B}"/>
              </a:ext>
            </a:extLst>
          </p:cNvPr>
          <p:cNvCxnSpPr>
            <a:cxnSpLocks/>
            <a:stCxn id="4" idx="3"/>
            <a:endCxn id="5" idx="1"/>
          </p:cNvCxnSpPr>
          <p:nvPr/>
        </p:nvCxnSpPr>
        <p:spPr>
          <a:xfrm>
            <a:off x="1831874" y="384048"/>
            <a:ext cx="6089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6D66B5-68DA-4104-997A-AED03255CCE5}"/>
              </a:ext>
            </a:extLst>
          </p:cNvPr>
          <p:cNvCxnSpPr>
            <a:cxnSpLocks/>
            <a:stCxn id="5" idx="3"/>
            <a:endCxn id="6" idx="1"/>
          </p:cNvCxnSpPr>
          <p:nvPr/>
        </p:nvCxnSpPr>
        <p:spPr>
          <a:xfrm flipV="1">
            <a:off x="3955909" y="381917"/>
            <a:ext cx="501096" cy="2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99CD2F-0B44-43A6-A9C2-92E2BF1621FF}"/>
              </a:ext>
            </a:extLst>
          </p:cNvPr>
          <p:cNvCxnSpPr>
            <a:cxnSpLocks/>
            <a:stCxn id="6" idx="3"/>
            <a:endCxn id="7" idx="1"/>
          </p:cNvCxnSpPr>
          <p:nvPr/>
        </p:nvCxnSpPr>
        <p:spPr>
          <a:xfrm>
            <a:off x="7193588" y="381917"/>
            <a:ext cx="90716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D8C9ED-1B4F-456B-BD12-B80001CBCAC8}"/>
              </a:ext>
            </a:extLst>
          </p:cNvPr>
          <p:cNvCxnSpPr>
            <a:cxnSpLocks/>
            <a:stCxn id="8" idx="2"/>
            <a:endCxn id="9" idx="0"/>
          </p:cNvCxnSpPr>
          <p:nvPr/>
        </p:nvCxnSpPr>
        <p:spPr>
          <a:xfrm>
            <a:off x="9796679" y="1673352"/>
            <a:ext cx="0" cy="260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976737C-0065-472C-817A-C6C673F3E122}"/>
              </a:ext>
            </a:extLst>
          </p:cNvPr>
          <p:cNvCxnSpPr>
            <a:cxnSpLocks/>
            <a:stCxn id="9" idx="1"/>
            <a:endCxn id="5" idx="2"/>
          </p:cNvCxnSpPr>
          <p:nvPr/>
        </p:nvCxnSpPr>
        <p:spPr>
          <a:xfrm rot="10800000">
            <a:off x="3198388" y="612649"/>
            <a:ext cx="4902368" cy="168709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57">
            <a:extLst>
              <a:ext uri="{FF2B5EF4-FFF2-40B4-BE49-F238E27FC236}">
                <a16:creationId xmlns:a16="http://schemas.microsoft.com/office/drawing/2014/main" id="{87A40C7A-647B-41B3-9CC0-F1EA0BC70448}"/>
              </a:ext>
            </a:extLst>
          </p:cNvPr>
          <p:cNvSpPr txBox="1"/>
          <p:nvPr/>
        </p:nvSpPr>
        <p:spPr>
          <a:xfrm>
            <a:off x="3204825" y="610517"/>
            <a:ext cx="461600"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next</a:t>
            </a:r>
          </a:p>
        </p:txBody>
      </p:sp>
      <p:cxnSp>
        <p:nvCxnSpPr>
          <p:cNvPr id="18" name="Straight Arrow Connector 17">
            <a:extLst>
              <a:ext uri="{FF2B5EF4-FFF2-40B4-BE49-F238E27FC236}">
                <a16:creationId xmlns:a16="http://schemas.microsoft.com/office/drawing/2014/main" id="{8CAE4F45-D3C9-4334-8DC8-7DE6B3A9DA32}"/>
              </a:ext>
            </a:extLst>
          </p:cNvPr>
          <p:cNvCxnSpPr>
            <a:cxnSpLocks/>
            <a:stCxn id="8" idx="1"/>
          </p:cNvCxnSpPr>
          <p:nvPr/>
        </p:nvCxnSpPr>
        <p:spPr>
          <a:xfrm flipH="1">
            <a:off x="3204826" y="1307592"/>
            <a:ext cx="489593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20D7D78-650E-47B2-8E75-E5C94082D675}"/>
              </a:ext>
            </a:extLst>
          </p:cNvPr>
          <p:cNvSpPr/>
          <p:nvPr/>
        </p:nvSpPr>
        <p:spPr>
          <a:xfrm>
            <a:off x="2201456" y="82296"/>
            <a:ext cx="9374848" cy="26636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1" name="Connector: Elbow 20">
            <a:extLst>
              <a:ext uri="{FF2B5EF4-FFF2-40B4-BE49-F238E27FC236}">
                <a16:creationId xmlns:a16="http://schemas.microsoft.com/office/drawing/2014/main" id="{8C303F41-FD7A-4957-8060-FE34060B11BE}"/>
              </a:ext>
            </a:extLst>
          </p:cNvPr>
          <p:cNvCxnSpPr>
            <a:cxnSpLocks/>
            <a:stCxn id="20" idx="1"/>
            <a:endCxn id="4" idx="2"/>
          </p:cNvCxnSpPr>
          <p:nvPr/>
        </p:nvCxnSpPr>
        <p:spPr>
          <a:xfrm rot="10800000">
            <a:off x="1049158" y="612648"/>
            <a:ext cx="1152298" cy="80146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83">
            <a:extLst>
              <a:ext uri="{FF2B5EF4-FFF2-40B4-BE49-F238E27FC236}">
                <a16:creationId xmlns:a16="http://schemas.microsoft.com/office/drawing/2014/main" id="{A2C77DB8-4F20-4DE6-B868-63F0B32D5CE5}"/>
              </a:ext>
            </a:extLst>
          </p:cNvPr>
          <p:cNvSpPr txBox="1"/>
          <p:nvPr/>
        </p:nvSpPr>
        <p:spPr>
          <a:xfrm>
            <a:off x="1065157" y="610517"/>
            <a:ext cx="458264" cy="276999"/>
          </a:xfrm>
          <a:prstGeom prst="rect">
            <a:avLst/>
          </a:prstGeom>
          <a:noFill/>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next</a:t>
            </a:r>
          </a:p>
        </p:txBody>
      </p:sp>
      <p:sp>
        <p:nvSpPr>
          <p:cNvPr id="23" name="TextBox 89">
            <a:extLst>
              <a:ext uri="{FF2B5EF4-FFF2-40B4-BE49-F238E27FC236}">
                <a16:creationId xmlns:a16="http://schemas.microsoft.com/office/drawing/2014/main" id="{C8E33C64-4990-43EF-A8E9-6CC4E5C8C03D}"/>
              </a:ext>
            </a:extLst>
          </p:cNvPr>
          <p:cNvSpPr txBox="1"/>
          <p:nvPr/>
        </p:nvSpPr>
        <p:spPr>
          <a:xfrm>
            <a:off x="4457005" y="599980"/>
            <a:ext cx="1607545"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Linear Model 1</a:t>
            </a:r>
          </a:p>
        </p:txBody>
      </p:sp>
      <p:sp>
        <p:nvSpPr>
          <p:cNvPr id="24" name="TextBox 91">
            <a:extLst>
              <a:ext uri="{FF2B5EF4-FFF2-40B4-BE49-F238E27FC236}">
                <a16:creationId xmlns:a16="http://schemas.microsoft.com/office/drawing/2014/main" id="{B1E8A005-1179-47E7-A958-69D0D140C5D0}"/>
              </a:ext>
            </a:extLst>
          </p:cNvPr>
          <p:cNvSpPr txBox="1"/>
          <p:nvPr/>
        </p:nvSpPr>
        <p:spPr>
          <a:xfrm>
            <a:off x="8100754" y="615933"/>
            <a:ext cx="1605828"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Linear Model 2</a:t>
            </a:r>
          </a:p>
        </p:txBody>
      </p:sp>
      <p:sp>
        <p:nvSpPr>
          <p:cNvPr id="47" name="TextBox 89">
            <a:extLst>
              <a:ext uri="{FF2B5EF4-FFF2-40B4-BE49-F238E27FC236}">
                <a16:creationId xmlns:a16="http://schemas.microsoft.com/office/drawing/2014/main" id="{733272BA-22C5-43D9-81FD-34ABB1CAE481}"/>
              </a:ext>
            </a:extLst>
          </p:cNvPr>
          <p:cNvSpPr txBox="1"/>
          <p:nvPr/>
        </p:nvSpPr>
        <p:spPr>
          <a:xfrm>
            <a:off x="2201456" y="2317176"/>
            <a:ext cx="3959434" cy="4308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t>VLA: Variance Loci Analysis</a:t>
            </a:r>
          </a:p>
        </p:txBody>
      </p:sp>
      <p:sp>
        <p:nvSpPr>
          <p:cNvPr id="48" name="TextBox 57">
            <a:extLst>
              <a:ext uri="{FF2B5EF4-FFF2-40B4-BE49-F238E27FC236}">
                <a16:creationId xmlns:a16="http://schemas.microsoft.com/office/drawing/2014/main" id="{64756C01-D125-4F1A-9414-763B424E024B}"/>
              </a:ext>
            </a:extLst>
          </p:cNvPr>
          <p:cNvSpPr txBox="1"/>
          <p:nvPr/>
        </p:nvSpPr>
        <p:spPr>
          <a:xfrm>
            <a:off x="7190272" y="152769"/>
            <a:ext cx="883353" cy="2769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residual</a:t>
            </a:r>
          </a:p>
        </p:txBody>
      </p:sp>
      <p:sp>
        <p:nvSpPr>
          <p:cNvPr id="42" name="TextBox 74">
            <a:extLst>
              <a:ext uri="{FF2B5EF4-FFF2-40B4-BE49-F238E27FC236}">
                <a16:creationId xmlns:a16="http://schemas.microsoft.com/office/drawing/2014/main" id="{2F6233BB-1E61-439D-91EA-9A13C64F0F73}"/>
              </a:ext>
            </a:extLst>
          </p:cNvPr>
          <p:cNvSpPr txBox="1"/>
          <p:nvPr/>
        </p:nvSpPr>
        <p:spPr>
          <a:xfrm>
            <a:off x="7443215" y="1055727"/>
            <a:ext cx="569501" cy="276999"/>
          </a:xfrm>
          <a:prstGeom prst="rect">
            <a:avLst/>
          </a:prstGeom>
          <a:noFill/>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retain</a:t>
            </a:r>
            <a:endParaRPr lang="en-US" baseline="-25000" dirty="0"/>
          </a:p>
        </p:txBody>
      </p:sp>
      <p:sp>
        <p:nvSpPr>
          <p:cNvPr id="43" name="TextBox 74">
            <a:extLst>
              <a:ext uri="{FF2B5EF4-FFF2-40B4-BE49-F238E27FC236}">
                <a16:creationId xmlns:a16="http://schemas.microsoft.com/office/drawing/2014/main" id="{9BF576FB-4ED3-441C-908B-54FA5483F805}"/>
              </a:ext>
            </a:extLst>
          </p:cNvPr>
          <p:cNvSpPr txBox="1"/>
          <p:nvPr/>
        </p:nvSpPr>
        <p:spPr>
          <a:xfrm>
            <a:off x="9832240" y="1603244"/>
            <a:ext cx="569501" cy="276999"/>
          </a:xfrm>
          <a:prstGeom prst="rect">
            <a:avLst/>
          </a:prstGeom>
          <a:noFill/>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reject</a:t>
            </a:r>
            <a:endParaRPr lang="en-US" baseline="-25000" dirty="0"/>
          </a:p>
        </p:txBody>
      </p:sp>
    </p:spTree>
    <p:extLst>
      <p:ext uri="{BB962C8B-B14F-4D97-AF65-F5344CB8AC3E}">
        <p14:creationId xmlns:p14="http://schemas.microsoft.com/office/powerpoint/2010/main" val="35205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67E32-D9DD-4B93-A6E2-CE94EEFB14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96163" y="0"/>
            <a:ext cx="914399" cy="4572000"/>
          </a:xfrm>
          <a:prstGeom prst="rect">
            <a:avLst/>
          </a:prstGeom>
        </p:spPr>
      </p:pic>
      <p:pic>
        <p:nvPicPr>
          <p:cNvPr id="3" name="Picture 2">
            <a:extLst>
              <a:ext uri="{FF2B5EF4-FFF2-40B4-BE49-F238E27FC236}">
                <a16:creationId xmlns:a16="http://schemas.microsoft.com/office/drawing/2014/main" id="{A675185E-9C1F-45B8-946D-4C4F3B78B6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0390908" cy="4572000"/>
          </a:xfrm>
          <a:prstGeom prst="rect">
            <a:avLst/>
          </a:prstGeom>
        </p:spPr>
      </p:pic>
      <p:sp>
        <p:nvSpPr>
          <p:cNvPr id="6" name="TextBox 5">
            <a:extLst>
              <a:ext uri="{FF2B5EF4-FFF2-40B4-BE49-F238E27FC236}">
                <a16:creationId xmlns:a16="http://schemas.microsoft.com/office/drawing/2014/main" id="{9426BF3F-975C-4300-9230-708FC5F67751}"/>
              </a:ext>
            </a:extLst>
          </p:cNvPr>
          <p:cNvSpPr txBox="1"/>
          <p:nvPr/>
        </p:nvSpPr>
        <p:spPr>
          <a:xfrm>
            <a:off x="0" y="4572000"/>
            <a:ext cx="3355848" cy="646331"/>
          </a:xfrm>
          <a:prstGeom prst="rect">
            <a:avLst/>
          </a:prstGeom>
          <a:noFill/>
        </p:spPr>
        <p:txBody>
          <a:bodyPr wrap="square" rtlCol="0">
            <a:spAutoFit/>
          </a:bodyPr>
          <a:lstStyle/>
          <a:p>
            <a:r>
              <a:rPr lang="en-US" sz="3600" dirty="0"/>
              <a:t>Body Mass Index</a:t>
            </a:r>
          </a:p>
        </p:txBody>
      </p:sp>
      <p:pic>
        <p:nvPicPr>
          <p:cNvPr id="8" name="Picture 7">
            <a:extLst>
              <a:ext uri="{FF2B5EF4-FFF2-40B4-BE49-F238E27FC236}">
                <a16:creationId xmlns:a16="http://schemas.microsoft.com/office/drawing/2014/main" id="{313565BC-DEB2-401A-97B3-1A2A8622AF9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90908" y="2"/>
            <a:ext cx="914399" cy="4571995"/>
          </a:xfrm>
          <a:prstGeom prst="rect">
            <a:avLst/>
          </a:prstGeom>
        </p:spPr>
      </p:pic>
      <p:sp>
        <p:nvSpPr>
          <p:cNvPr id="7" name="Oval 6">
            <a:extLst>
              <a:ext uri="{FF2B5EF4-FFF2-40B4-BE49-F238E27FC236}">
                <a16:creationId xmlns:a16="http://schemas.microsoft.com/office/drawing/2014/main" id="{88644401-C895-4715-8D7D-0A604768BF6F}"/>
              </a:ext>
            </a:extLst>
          </p:cNvPr>
          <p:cNvSpPr/>
          <p:nvPr/>
        </p:nvSpPr>
        <p:spPr>
          <a:xfrm>
            <a:off x="9559249" y="3987802"/>
            <a:ext cx="554440" cy="2159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BB138B4E-96FD-44FC-94E5-A12028B685F2}"/>
              </a:ext>
            </a:extLst>
          </p:cNvPr>
          <p:cNvSpPr/>
          <p:nvPr/>
        </p:nvSpPr>
        <p:spPr>
          <a:xfrm>
            <a:off x="9559249" y="2641600"/>
            <a:ext cx="554440" cy="2159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278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75185E-9C1F-45B8-946D-4C4F3B78B6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0390908" cy="4571999"/>
          </a:xfrm>
          <a:prstGeom prst="rect">
            <a:avLst/>
          </a:prstGeom>
        </p:spPr>
      </p:pic>
      <p:pic>
        <p:nvPicPr>
          <p:cNvPr id="5" name="Picture 4">
            <a:extLst>
              <a:ext uri="{FF2B5EF4-FFF2-40B4-BE49-F238E27FC236}">
                <a16:creationId xmlns:a16="http://schemas.microsoft.com/office/drawing/2014/main" id="{E9C67E32-D9DD-4B93-A6E2-CE94EEFB14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05308" y="2"/>
            <a:ext cx="914399" cy="4571995"/>
          </a:xfrm>
          <a:prstGeom prst="rect">
            <a:avLst/>
          </a:prstGeom>
        </p:spPr>
      </p:pic>
      <p:sp>
        <p:nvSpPr>
          <p:cNvPr id="6" name="TextBox 5">
            <a:extLst>
              <a:ext uri="{FF2B5EF4-FFF2-40B4-BE49-F238E27FC236}">
                <a16:creationId xmlns:a16="http://schemas.microsoft.com/office/drawing/2014/main" id="{9426BF3F-975C-4300-9230-708FC5F67751}"/>
              </a:ext>
            </a:extLst>
          </p:cNvPr>
          <p:cNvSpPr txBox="1"/>
          <p:nvPr/>
        </p:nvSpPr>
        <p:spPr>
          <a:xfrm>
            <a:off x="0" y="4571999"/>
            <a:ext cx="3355848" cy="646331"/>
          </a:xfrm>
          <a:prstGeom prst="rect">
            <a:avLst/>
          </a:prstGeom>
          <a:noFill/>
        </p:spPr>
        <p:txBody>
          <a:bodyPr wrap="square" rtlCol="0">
            <a:spAutoFit/>
          </a:bodyPr>
          <a:lstStyle/>
          <a:p>
            <a:r>
              <a:rPr lang="en-US" sz="3600" dirty="0"/>
              <a:t>Type 2 Diabetes</a:t>
            </a:r>
          </a:p>
        </p:txBody>
      </p:sp>
      <p:pic>
        <p:nvPicPr>
          <p:cNvPr id="4" name="Picture 3">
            <a:extLst>
              <a:ext uri="{FF2B5EF4-FFF2-40B4-BE49-F238E27FC236}">
                <a16:creationId xmlns:a16="http://schemas.microsoft.com/office/drawing/2014/main" id="{E871E47D-58A3-4C79-8EE6-75B2BFCED8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90909" y="2"/>
            <a:ext cx="914399" cy="4571995"/>
          </a:xfrm>
          <a:prstGeom prst="rect">
            <a:avLst/>
          </a:prstGeom>
        </p:spPr>
      </p:pic>
      <p:sp>
        <p:nvSpPr>
          <p:cNvPr id="2" name="Oval 1">
            <a:extLst>
              <a:ext uri="{FF2B5EF4-FFF2-40B4-BE49-F238E27FC236}">
                <a16:creationId xmlns:a16="http://schemas.microsoft.com/office/drawing/2014/main" id="{8E2CFB83-91A0-479C-82A8-DF4133D1FFED}"/>
              </a:ext>
            </a:extLst>
          </p:cNvPr>
          <p:cNvSpPr/>
          <p:nvPr/>
        </p:nvSpPr>
        <p:spPr>
          <a:xfrm>
            <a:off x="6541770" y="3527995"/>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B37991-AA77-4A3C-BA14-CBB3E7C92854}"/>
              </a:ext>
            </a:extLst>
          </p:cNvPr>
          <p:cNvSpPr/>
          <p:nvPr/>
        </p:nvSpPr>
        <p:spPr>
          <a:xfrm>
            <a:off x="6541770" y="2643504"/>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0E3A5FB-318E-43F1-B56E-CA8CA3E1A7C3}"/>
              </a:ext>
            </a:extLst>
          </p:cNvPr>
          <p:cNvSpPr/>
          <p:nvPr/>
        </p:nvSpPr>
        <p:spPr>
          <a:xfrm>
            <a:off x="6541770" y="1761680"/>
            <a:ext cx="185928" cy="15951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F8B71A-602B-4B87-B3B8-793958C536C2}"/>
              </a:ext>
            </a:extLst>
          </p:cNvPr>
          <p:cNvSpPr/>
          <p:nvPr/>
        </p:nvSpPr>
        <p:spPr>
          <a:xfrm>
            <a:off x="6541770" y="879856"/>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54E50A-F938-4A70-91C6-C34F5ED6E32C}"/>
              </a:ext>
            </a:extLst>
          </p:cNvPr>
          <p:cNvSpPr/>
          <p:nvPr/>
        </p:nvSpPr>
        <p:spPr>
          <a:xfrm>
            <a:off x="6541770" y="9525"/>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E24FB78-E576-4F77-820A-027B542B049A}"/>
              </a:ext>
            </a:extLst>
          </p:cNvPr>
          <p:cNvSpPr/>
          <p:nvPr/>
        </p:nvSpPr>
        <p:spPr>
          <a:xfrm>
            <a:off x="5122460" y="3527995"/>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54951DA-FA7C-47EE-BA0C-9AED13ABDA44}"/>
              </a:ext>
            </a:extLst>
          </p:cNvPr>
          <p:cNvSpPr/>
          <p:nvPr/>
        </p:nvSpPr>
        <p:spPr>
          <a:xfrm>
            <a:off x="5122460" y="2643504"/>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7B5F2A-636C-4F77-B583-671347B3EDF2}"/>
              </a:ext>
            </a:extLst>
          </p:cNvPr>
          <p:cNvSpPr/>
          <p:nvPr/>
        </p:nvSpPr>
        <p:spPr>
          <a:xfrm>
            <a:off x="5122460" y="1761680"/>
            <a:ext cx="185928" cy="15951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F5729CC-128E-410D-9B68-2F15C67AC663}"/>
              </a:ext>
            </a:extLst>
          </p:cNvPr>
          <p:cNvSpPr/>
          <p:nvPr/>
        </p:nvSpPr>
        <p:spPr>
          <a:xfrm>
            <a:off x="5122460" y="879856"/>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D57F4A-5FDA-436D-8D6E-7CBFEA72E98E}"/>
              </a:ext>
            </a:extLst>
          </p:cNvPr>
          <p:cNvSpPr/>
          <p:nvPr/>
        </p:nvSpPr>
        <p:spPr>
          <a:xfrm>
            <a:off x="5122460" y="9525"/>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5A5A46-4D40-4041-84B5-C2C9140530A8}"/>
              </a:ext>
            </a:extLst>
          </p:cNvPr>
          <p:cNvSpPr/>
          <p:nvPr/>
        </p:nvSpPr>
        <p:spPr>
          <a:xfrm>
            <a:off x="9559249" y="3636326"/>
            <a:ext cx="554440" cy="418149"/>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C10E02-3DAA-4980-98FB-904F7DDB6938}"/>
              </a:ext>
            </a:extLst>
          </p:cNvPr>
          <p:cNvSpPr/>
          <p:nvPr/>
        </p:nvSpPr>
        <p:spPr>
          <a:xfrm>
            <a:off x="9559249" y="2695290"/>
            <a:ext cx="554440" cy="294705"/>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304CAC5-5BAE-4B43-A099-29A34E9543C7}"/>
              </a:ext>
            </a:extLst>
          </p:cNvPr>
          <p:cNvSpPr/>
          <p:nvPr/>
        </p:nvSpPr>
        <p:spPr>
          <a:xfrm>
            <a:off x="1615164" y="3527995"/>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F05074D-C495-4D75-8D6D-152F4B8D5DA8}"/>
              </a:ext>
            </a:extLst>
          </p:cNvPr>
          <p:cNvSpPr/>
          <p:nvPr/>
        </p:nvSpPr>
        <p:spPr>
          <a:xfrm>
            <a:off x="1615164" y="2643504"/>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DCABCF4-4343-419D-A811-7C47ACCF8D74}"/>
              </a:ext>
            </a:extLst>
          </p:cNvPr>
          <p:cNvSpPr/>
          <p:nvPr/>
        </p:nvSpPr>
        <p:spPr>
          <a:xfrm>
            <a:off x="1615164" y="1761680"/>
            <a:ext cx="185928" cy="15951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F32CED1-E545-4F1F-A62E-E94EA9053AE9}"/>
              </a:ext>
            </a:extLst>
          </p:cNvPr>
          <p:cNvSpPr/>
          <p:nvPr/>
        </p:nvSpPr>
        <p:spPr>
          <a:xfrm>
            <a:off x="1615164" y="879856"/>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CD2F9E7-B2B2-4227-B83D-5D40E6BC916D}"/>
              </a:ext>
            </a:extLst>
          </p:cNvPr>
          <p:cNvSpPr/>
          <p:nvPr/>
        </p:nvSpPr>
        <p:spPr>
          <a:xfrm>
            <a:off x="1615164" y="9525"/>
            <a:ext cx="185928" cy="159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21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A436A-8BF3-4FB7-BB68-B49939760B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503" y="3"/>
            <a:ext cx="1342897" cy="6714485"/>
          </a:xfrm>
          <a:prstGeom prst="rect">
            <a:avLst/>
          </a:prstGeom>
        </p:spPr>
      </p:pic>
      <p:sp>
        <p:nvSpPr>
          <p:cNvPr id="4" name="Rectangle 3">
            <a:extLst>
              <a:ext uri="{FF2B5EF4-FFF2-40B4-BE49-F238E27FC236}">
                <a16:creationId xmlns:a16="http://schemas.microsoft.com/office/drawing/2014/main" id="{34540C87-8FF7-4226-A4D6-35B7F2388F47}"/>
              </a:ext>
            </a:extLst>
          </p:cNvPr>
          <p:cNvSpPr/>
          <p:nvPr/>
        </p:nvSpPr>
        <p:spPr>
          <a:xfrm>
            <a:off x="-4497" y="3168914"/>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VLA</a:t>
            </a:r>
          </a:p>
        </p:txBody>
      </p:sp>
      <p:sp>
        <p:nvSpPr>
          <p:cNvPr id="6" name="Oval 5">
            <a:extLst>
              <a:ext uri="{FF2B5EF4-FFF2-40B4-BE49-F238E27FC236}">
                <a16:creationId xmlns:a16="http://schemas.microsoft.com/office/drawing/2014/main" id="{5C2C8C1F-B868-40D2-81F1-62B608283B15}"/>
              </a:ext>
            </a:extLst>
          </p:cNvPr>
          <p:cNvSpPr/>
          <p:nvPr/>
        </p:nvSpPr>
        <p:spPr>
          <a:xfrm>
            <a:off x="539098" y="1478130"/>
            <a:ext cx="1512122" cy="1036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0838E6-7079-4DAB-A258-250C09FB34AB}"/>
              </a:ext>
            </a:extLst>
          </p:cNvPr>
          <p:cNvSpPr/>
          <p:nvPr/>
        </p:nvSpPr>
        <p:spPr>
          <a:xfrm>
            <a:off x="1300650" y="2778623"/>
            <a:ext cx="750570" cy="1036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A9C01C-BECC-4253-8410-8B0B59AC5598}"/>
              </a:ext>
            </a:extLst>
          </p:cNvPr>
          <p:cNvSpPr/>
          <p:nvPr/>
        </p:nvSpPr>
        <p:spPr>
          <a:xfrm>
            <a:off x="-8050" y="1875969"/>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DLM</a:t>
            </a:r>
          </a:p>
        </p:txBody>
      </p:sp>
      <p:cxnSp>
        <p:nvCxnSpPr>
          <p:cNvPr id="10" name="Connector: Elbow 9">
            <a:extLst>
              <a:ext uri="{FF2B5EF4-FFF2-40B4-BE49-F238E27FC236}">
                <a16:creationId xmlns:a16="http://schemas.microsoft.com/office/drawing/2014/main" id="{B285D965-44C7-42CE-82C9-F1A2DE078DE9}"/>
              </a:ext>
            </a:extLst>
          </p:cNvPr>
          <p:cNvCxnSpPr>
            <a:cxnSpLocks/>
            <a:stCxn id="11" idx="0"/>
            <a:endCxn id="6" idx="6"/>
          </p:cNvCxnSpPr>
          <p:nvPr/>
        </p:nvCxnSpPr>
        <p:spPr>
          <a:xfrm rot="16200000" flipV="1">
            <a:off x="1947755" y="2099762"/>
            <a:ext cx="436801" cy="229870"/>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B6F0F1D-B4C5-4003-B850-739DF6D8AA76}"/>
              </a:ext>
            </a:extLst>
          </p:cNvPr>
          <p:cNvSpPr/>
          <p:nvPr/>
        </p:nvSpPr>
        <p:spPr>
          <a:xfrm>
            <a:off x="1967400" y="2433097"/>
            <a:ext cx="627380" cy="32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similar</a:t>
            </a:r>
          </a:p>
        </p:txBody>
      </p:sp>
      <p:sp>
        <p:nvSpPr>
          <p:cNvPr id="12" name="Oval 11">
            <a:extLst>
              <a:ext uri="{FF2B5EF4-FFF2-40B4-BE49-F238E27FC236}">
                <a16:creationId xmlns:a16="http://schemas.microsoft.com/office/drawing/2014/main" id="{9EB7C031-9968-413A-8C19-74F9251EA5E6}"/>
              </a:ext>
            </a:extLst>
          </p:cNvPr>
          <p:cNvSpPr/>
          <p:nvPr/>
        </p:nvSpPr>
        <p:spPr>
          <a:xfrm>
            <a:off x="540683" y="2778622"/>
            <a:ext cx="750570" cy="103633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FCF420A0-97DF-42F6-AC83-B66A8727C03C}"/>
              </a:ext>
            </a:extLst>
          </p:cNvPr>
          <p:cNvCxnSpPr>
            <a:cxnSpLocks/>
            <a:stCxn id="20" idx="1"/>
            <a:endCxn id="12" idx="4"/>
          </p:cNvCxnSpPr>
          <p:nvPr/>
        </p:nvCxnSpPr>
        <p:spPr>
          <a:xfrm rot="10800000">
            <a:off x="915968" y="3814953"/>
            <a:ext cx="140842" cy="264160"/>
          </a:xfrm>
          <a:prstGeom prst="bentConnector2">
            <a:avLst/>
          </a:prstGeom>
          <a:ln w="28575" cap="flat" cmpd="sng" algn="ctr">
            <a:solidFill>
              <a:schemeClr val="accent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0" name="Rectangle 19">
            <a:extLst>
              <a:ext uri="{FF2B5EF4-FFF2-40B4-BE49-F238E27FC236}">
                <a16:creationId xmlns:a16="http://schemas.microsoft.com/office/drawing/2014/main" id="{51A84AD8-AE48-4892-9690-5A7FF11CFFB8}"/>
              </a:ext>
            </a:extLst>
          </p:cNvPr>
          <p:cNvSpPr/>
          <p:nvPr/>
        </p:nvSpPr>
        <p:spPr>
          <a:xfrm>
            <a:off x="1056810" y="3956558"/>
            <a:ext cx="487680" cy="245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mirror</a:t>
            </a:r>
          </a:p>
        </p:txBody>
      </p:sp>
      <p:cxnSp>
        <p:nvCxnSpPr>
          <p:cNvPr id="22" name="Connector: Elbow 21">
            <a:extLst>
              <a:ext uri="{FF2B5EF4-FFF2-40B4-BE49-F238E27FC236}">
                <a16:creationId xmlns:a16="http://schemas.microsoft.com/office/drawing/2014/main" id="{1A9BAEE1-B7F5-48A8-BA98-86CE1A057F37}"/>
              </a:ext>
            </a:extLst>
          </p:cNvPr>
          <p:cNvCxnSpPr>
            <a:cxnSpLocks/>
            <a:stCxn id="20" idx="3"/>
            <a:endCxn id="7" idx="4"/>
          </p:cNvCxnSpPr>
          <p:nvPr/>
        </p:nvCxnSpPr>
        <p:spPr>
          <a:xfrm flipV="1">
            <a:off x="1544490" y="3814954"/>
            <a:ext cx="131445" cy="264159"/>
          </a:xfrm>
          <a:prstGeom prst="bentConnector2">
            <a:avLst/>
          </a:prstGeom>
          <a:ln w="28575" cap="flat" cmpd="sng" algn="ctr">
            <a:solidFill>
              <a:srgbClr val="FF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9" name="Connector: Elbow 28">
            <a:extLst>
              <a:ext uri="{FF2B5EF4-FFF2-40B4-BE49-F238E27FC236}">
                <a16:creationId xmlns:a16="http://schemas.microsoft.com/office/drawing/2014/main" id="{63B3552F-74D6-47CC-A4D7-BC6F457A6A0C}"/>
              </a:ext>
            </a:extLst>
          </p:cNvPr>
          <p:cNvCxnSpPr>
            <a:cxnSpLocks/>
            <a:stCxn id="11" idx="2"/>
            <a:endCxn id="7" idx="6"/>
          </p:cNvCxnSpPr>
          <p:nvPr/>
        </p:nvCxnSpPr>
        <p:spPr>
          <a:xfrm rot="5400000">
            <a:off x="1898139" y="2913838"/>
            <a:ext cx="536032" cy="229870"/>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7CB283F7-2945-4D19-A8AD-FB1C07A0C3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58111" y="3"/>
            <a:ext cx="1342897" cy="6714485"/>
          </a:xfrm>
          <a:prstGeom prst="rect">
            <a:avLst/>
          </a:prstGeom>
        </p:spPr>
      </p:pic>
      <p:sp>
        <p:nvSpPr>
          <p:cNvPr id="64" name="Oval 63">
            <a:extLst>
              <a:ext uri="{FF2B5EF4-FFF2-40B4-BE49-F238E27FC236}">
                <a16:creationId xmlns:a16="http://schemas.microsoft.com/office/drawing/2014/main" id="{BF095E92-0CE0-472F-A04F-50ECC4C6071E}"/>
              </a:ext>
            </a:extLst>
          </p:cNvPr>
          <p:cNvSpPr/>
          <p:nvPr/>
        </p:nvSpPr>
        <p:spPr>
          <a:xfrm>
            <a:off x="3523896" y="2576253"/>
            <a:ext cx="750570" cy="65037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81135AF-783F-42B4-880C-A0707E8B6A6C}"/>
              </a:ext>
            </a:extLst>
          </p:cNvPr>
          <p:cNvSpPr/>
          <p:nvPr/>
        </p:nvSpPr>
        <p:spPr>
          <a:xfrm>
            <a:off x="2958110" y="3170759"/>
            <a:ext cx="750570" cy="650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9769143-A768-41EA-B6ED-230397AE5B0D}"/>
              </a:ext>
            </a:extLst>
          </p:cNvPr>
          <p:cNvSpPr/>
          <p:nvPr/>
        </p:nvSpPr>
        <p:spPr>
          <a:xfrm>
            <a:off x="4100786" y="1771060"/>
            <a:ext cx="889357" cy="44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Overall deflation</a:t>
            </a:r>
          </a:p>
        </p:txBody>
      </p:sp>
      <p:cxnSp>
        <p:nvCxnSpPr>
          <p:cNvPr id="77" name="Straight Arrow Connector 76">
            <a:extLst>
              <a:ext uri="{FF2B5EF4-FFF2-40B4-BE49-F238E27FC236}">
                <a16:creationId xmlns:a16="http://schemas.microsoft.com/office/drawing/2014/main" id="{24EE6349-6E01-4D64-8290-3786DE9DA32D}"/>
              </a:ext>
            </a:extLst>
          </p:cNvPr>
          <p:cNvCxnSpPr>
            <a:cxnSpLocks/>
            <a:stCxn id="75" idx="1"/>
          </p:cNvCxnSpPr>
          <p:nvPr/>
        </p:nvCxnSpPr>
        <p:spPr>
          <a:xfrm flipH="1">
            <a:off x="3721160" y="1992371"/>
            <a:ext cx="379626" cy="52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583EF8C4-EAB1-4B0E-820A-AA5EED6DDB9F}"/>
              </a:ext>
            </a:extLst>
          </p:cNvPr>
          <p:cNvSpPr/>
          <p:nvPr/>
        </p:nvSpPr>
        <p:spPr>
          <a:xfrm>
            <a:off x="4545464" y="2778622"/>
            <a:ext cx="889357" cy="23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localized deflation</a:t>
            </a:r>
          </a:p>
        </p:txBody>
      </p:sp>
      <p:cxnSp>
        <p:nvCxnSpPr>
          <p:cNvPr id="81" name="Straight Arrow Connector 80">
            <a:extLst>
              <a:ext uri="{FF2B5EF4-FFF2-40B4-BE49-F238E27FC236}">
                <a16:creationId xmlns:a16="http://schemas.microsoft.com/office/drawing/2014/main" id="{5B637DE8-F6CA-465B-B060-B04956191FC8}"/>
              </a:ext>
            </a:extLst>
          </p:cNvPr>
          <p:cNvCxnSpPr>
            <a:cxnSpLocks/>
            <a:stCxn id="80" idx="1"/>
            <a:endCxn id="64" idx="6"/>
          </p:cNvCxnSpPr>
          <p:nvPr/>
        </p:nvCxnSpPr>
        <p:spPr>
          <a:xfrm flipH="1">
            <a:off x="4274466" y="2898549"/>
            <a:ext cx="270998" cy="289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CEBF0CBE-8335-4A0D-BD1F-0A7516622A82}"/>
              </a:ext>
            </a:extLst>
          </p:cNvPr>
          <p:cNvSpPr/>
          <p:nvPr/>
        </p:nvSpPr>
        <p:spPr>
          <a:xfrm>
            <a:off x="4540648" y="3376020"/>
            <a:ext cx="889357" cy="23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Localized inflation</a:t>
            </a:r>
          </a:p>
        </p:txBody>
      </p:sp>
      <p:cxnSp>
        <p:nvCxnSpPr>
          <p:cNvPr id="90" name="Straight Arrow Connector 89">
            <a:extLst>
              <a:ext uri="{FF2B5EF4-FFF2-40B4-BE49-F238E27FC236}">
                <a16:creationId xmlns:a16="http://schemas.microsoft.com/office/drawing/2014/main" id="{E94A0E38-7F49-401F-B222-A7E42868BDCF}"/>
              </a:ext>
            </a:extLst>
          </p:cNvPr>
          <p:cNvCxnSpPr>
            <a:cxnSpLocks/>
            <a:stCxn id="89" idx="1"/>
            <a:endCxn id="66" idx="6"/>
          </p:cNvCxnSpPr>
          <p:nvPr/>
        </p:nvCxnSpPr>
        <p:spPr>
          <a:xfrm flipH="1">
            <a:off x="3708680" y="3495947"/>
            <a:ext cx="831968"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7A0F2C5D-01DA-491E-8245-6A80E77D19E6}"/>
              </a:ext>
            </a:extLst>
          </p:cNvPr>
          <p:cNvSpPr/>
          <p:nvPr/>
        </p:nvSpPr>
        <p:spPr>
          <a:xfrm>
            <a:off x="5310530" y="3048360"/>
            <a:ext cx="666750" cy="32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balance</a:t>
            </a:r>
          </a:p>
        </p:txBody>
      </p:sp>
      <p:cxnSp>
        <p:nvCxnSpPr>
          <p:cNvPr id="108" name="Connector: Elbow 107">
            <a:extLst>
              <a:ext uri="{FF2B5EF4-FFF2-40B4-BE49-F238E27FC236}">
                <a16:creationId xmlns:a16="http://schemas.microsoft.com/office/drawing/2014/main" id="{F02B4675-5502-4F78-B1C1-E997FB1683E1}"/>
              </a:ext>
            </a:extLst>
          </p:cNvPr>
          <p:cNvCxnSpPr>
            <a:cxnSpLocks/>
            <a:stCxn id="80" idx="3"/>
            <a:endCxn id="102" idx="0"/>
          </p:cNvCxnSpPr>
          <p:nvPr/>
        </p:nvCxnSpPr>
        <p:spPr>
          <a:xfrm>
            <a:off x="5434821" y="2898549"/>
            <a:ext cx="209084" cy="149811"/>
          </a:xfrm>
          <a:prstGeom prst="bentConnector2">
            <a:avLst/>
          </a:prstGeom>
          <a:ln w="28575" cap="flat" cmpd="sng" algn="ctr">
            <a:solidFill>
              <a:schemeClr val="accent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1" name="Connector: Elbow 110">
            <a:extLst>
              <a:ext uri="{FF2B5EF4-FFF2-40B4-BE49-F238E27FC236}">
                <a16:creationId xmlns:a16="http://schemas.microsoft.com/office/drawing/2014/main" id="{934FE931-8D90-4AFA-8D77-FECE69639F53}"/>
              </a:ext>
            </a:extLst>
          </p:cNvPr>
          <p:cNvCxnSpPr>
            <a:cxnSpLocks/>
            <a:stCxn id="89" idx="3"/>
            <a:endCxn id="102" idx="2"/>
          </p:cNvCxnSpPr>
          <p:nvPr/>
        </p:nvCxnSpPr>
        <p:spPr>
          <a:xfrm flipV="1">
            <a:off x="5430005" y="3376020"/>
            <a:ext cx="213900" cy="119927"/>
          </a:xfrm>
          <a:prstGeom prst="bentConnector2">
            <a:avLst/>
          </a:prstGeom>
          <a:ln w="28575" cap="flat" cmpd="sng" algn="ctr">
            <a:solidFill>
              <a:schemeClr val="accent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6" name="Rectangle 115">
            <a:extLst>
              <a:ext uri="{FF2B5EF4-FFF2-40B4-BE49-F238E27FC236}">
                <a16:creationId xmlns:a16="http://schemas.microsoft.com/office/drawing/2014/main" id="{5820998C-7524-4DCA-A5AC-258687118EB7}"/>
              </a:ext>
            </a:extLst>
          </p:cNvPr>
          <p:cNvSpPr/>
          <p:nvPr/>
        </p:nvSpPr>
        <p:spPr>
          <a:xfrm>
            <a:off x="4301008" y="575305"/>
            <a:ext cx="1512452" cy="24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Hyper-inflation</a:t>
            </a:r>
          </a:p>
        </p:txBody>
      </p:sp>
      <p:cxnSp>
        <p:nvCxnSpPr>
          <p:cNvPr id="117" name="Straight Arrow Connector 116">
            <a:extLst>
              <a:ext uri="{FF2B5EF4-FFF2-40B4-BE49-F238E27FC236}">
                <a16:creationId xmlns:a16="http://schemas.microsoft.com/office/drawing/2014/main" id="{EE8858F2-BFC7-4F43-A384-7075E785FDE5}"/>
              </a:ext>
            </a:extLst>
          </p:cNvPr>
          <p:cNvCxnSpPr>
            <a:cxnSpLocks/>
            <a:stCxn id="116" idx="1"/>
          </p:cNvCxnSpPr>
          <p:nvPr/>
        </p:nvCxnSpPr>
        <p:spPr>
          <a:xfrm flipH="1">
            <a:off x="3455984" y="695632"/>
            <a:ext cx="8450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8DF41675-AF1E-4BAE-84F9-974ACEC896BD}"/>
              </a:ext>
            </a:extLst>
          </p:cNvPr>
          <p:cNvSpPr/>
          <p:nvPr/>
        </p:nvSpPr>
        <p:spPr>
          <a:xfrm>
            <a:off x="4301008" y="5788967"/>
            <a:ext cx="1512452" cy="24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Hyper-deflation</a:t>
            </a:r>
          </a:p>
        </p:txBody>
      </p:sp>
      <p:cxnSp>
        <p:nvCxnSpPr>
          <p:cNvPr id="128" name="Straight Arrow Connector 127">
            <a:extLst>
              <a:ext uri="{FF2B5EF4-FFF2-40B4-BE49-F238E27FC236}">
                <a16:creationId xmlns:a16="http://schemas.microsoft.com/office/drawing/2014/main" id="{06D1E0EE-B4DE-4C95-A01D-2A32FBF28E93}"/>
              </a:ext>
            </a:extLst>
          </p:cNvPr>
          <p:cNvCxnSpPr>
            <a:cxnSpLocks/>
            <a:stCxn id="127" idx="1"/>
          </p:cNvCxnSpPr>
          <p:nvPr/>
        </p:nvCxnSpPr>
        <p:spPr>
          <a:xfrm flipH="1">
            <a:off x="3721160" y="5909294"/>
            <a:ext cx="579848"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43A26465-8F13-42EB-8959-C9D79F7EA637}"/>
              </a:ext>
            </a:extLst>
          </p:cNvPr>
          <p:cNvSpPr/>
          <p:nvPr/>
        </p:nvSpPr>
        <p:spPr>
          <a:xfrm>
            <a:off x="-3257" y="575304"/>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GWA</a:t>
            </a:r>
          </a:p>
        </p:txBody>
      </p:sp>
      <p:sp>
        <p:nvSpPr>
          <p:cNvPr id="131" name="Rectangle 130">
            <a:extLst>
              <a:ext uri="{FF2B5EF4-FFF2-40B4-BE49-F238E27FC236}">
                <a16:creationId xmlns:a16="http://schemas.microsoft.com/office/drawing/2014/main" id="{A8D63C31-0051-415C-819E-2F3B5038385F}"/>
              </a:ext>
            </a:extLst>
          </p:cNvPr>
          <p:cNvSpPr/>
          <p:nvPr/>
        </p:nvSpPr>
        <p:spPr>
          <a:xfrm>
            <a:off x="-4497" y="4436311"/>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LVT</a:t>
            </a:r>
          </a:p>
        </p:txBody>
      </p:sp>
      <p:sp>
        <p:nvSpPr>
          <p:cNvPr id="132" name="Rectangle 131">
            <a:extLst>
              <a:ext uri="{FF2B5EF4-FFF2-40B4-BE49-F238E27FC236}">
                <a16:creationId xmlns:a16="http://schemas.microsoft.com/office/drawing/2014/main" id="{BF5E5100-E050-4973-BC81-9D89781CDD22}"/>
              </a:ext>
            </a:extLst>
          </p:cNvPr>
          <p:cNvSpPr/>
          <p:nvPr/>
        </p:nvSpPr>
        <p:spPr>
          <a:xfrm>
            <a:off x="-4497" y="5708088"/>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DLM</a:t>
            </a:r>
          </a:p>
        </p:txBody>
      </p:sp>
      <p:sp>
        <p:nvSpPr>
          <p:cNvPr id="159" name="Rectangle 158">
            <a:extLst>
              <a:ext uri="{FF2B5EF4-FFF2-40B4-BE49-F238E27FC236}">
                <a16:creationId xmlns:a16="http://schemas.microsoft.com/office/drawing/2014/main" id="{E6A6C984-6805-4839-B9D9-BA648F41830B}"/>
              </a:ext>
            </a:extLst>
          </p:cNvPr>
          <p:cNvSpPr/>
          <p:nvPr/>
        </p:nvSpPr>
        <p:spPr>
          <a:xfrm>
            <a:off x="6053101" y="0"/>
            <a:ext cx="6138900" cy="65105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91440" tIns="0" rIns="91440" bIns="0" rtlCol="0" anchor="t" anchorCtr="0"/>
          <a:lstStyle/>
          <a:p>
            <a:pPr algn="just"/>
            <a:r>
              <a:rPr lang="en-US" sz="1400" dirty="0">
                <a:solidFill>
                  <a:schemeClr val="tx1"/>
                </a:solidFill>
              </a:rPr>
              <a:t>Why the QQ plot in –log10(p) looked conservative, but VLA’s lambda GC was close to 1.0? Why DLM’s lambda GC was as low as 0.73, but the two Manhattan plots looked quite like?</a:t>
            </a:r>
          </a:p>
          <a:p>
            <a:pPr algn="just"/>
            <a:r>
              <a:rPr lang="en-US" sz="1400" dirty="0">
                <a:solidFill>
                  <a:schemeClr val="tx1"/>
                </a:solidFill>
              </a:rPr>
              <a:t>- If the QQ plot is made in the original scale, it reveal that the p-values from VLA were overall balanced.</a:t>
            </a:r>
          </a:p>
          <a:p>
            <a:pPr algn="just"/>
            <a:r>
              <a:rPr lang="en-US" sz="1400" dirty="0">
                <a:solidFill>
                  <a:schemeClr val="tx1"/>
                </a:solidFill>
              </a:rPr>
              <a:t>- the magnitude of VLA and DLM test statistics are similar, due to mutual absorption of SNP and SNP^2 when MAF is small (figure 1, two red ovals). </a:t>
            </a:r>
            <a:r>
              <a:rPr lang="en-US" sz="1400" dirty="0">
                <a:effectLst/>
                <a:ea typeface="DengXian" panose="02010600030101010101" pitchFamily="2" charset="-122"/>
                <a:cs typeface="Times New Roman" panose="02020603050405020304" pitchFamily="18" charset="0"/>
              </a:rPr>
              <a:t>however, VLA’s upwardness test is single tailed, and only rejects H</a:t>
            </a:r>
            <a:r>
              <a:rPr lang="en-US" sz="1400" baseline="-25000" dirty="0">
                <a:effectLst/>
                <a:ea typeface="DengXian" panose="02010600030101010101" pitchFamily="2" charset="-122"/>
                <a:cs typeface="Times New Roman" panose="02020603050405020304" pitchFamily="18" charset="0"/>
              </a:rPr>
              <a:t>0</a:t>
            </a:r>
            <a:r>
              <a:rPr lang="en-US" sz="1400" dirty="0">
                <a:effectLst/>
                <a:ea typeface="DengXian" panose="02010600030101010101" pitchFamily="2" charset="-122"/>
                <a:cs typeface="Times New Roman" panose="02020603050405020304" pitchFamily="18" charset="0"/>
              </a:rPr>
              <a:t> at positive significant (assuming phenotypic variance increase with additional alleles).</a:t>
            </a:r>
          </a:p>
          <a:p>
            <a:pPr algn="just"/>
            <a:r>
              <a:rPr lang="en-US" sz="1400" dirty="0">
                <a:effectLst/>
                <a:ea typeface="DengXian" panose="02010600030101010101" pitchFamily="2" charset="-122"/>
                <a:cs typeface="Times New Roman" panose="02020603050405020304" pitchFamily="18" charset="0"/>
              </a:rPr>
              <a:t>- as a result, the distribution of VLA’s p-value looks like DLM’s in a mirror (figure 1, green and red ovals, also look at the histograms in the back)</a:t>
            </a:r>
          </a:p>
          <a:p>
            <a:pPr algn="just"/>
            <a:r>
              <a:rPr lang="en-US" sz="1400" dirty="0">
                <a:effectLst/>
                <a:ea typeface="DengXian" panose="02010600030101010101" pitchFamily="2" charset="-122"/>
                <a:cs typeface="Times New Roman" panose="02020603050405020304" pitchFamily="18" charset="0"/>
              </a:rPr>
              <a:t>  * about half of the time, the two are similar, because the test statistics &gt;0.</a:t>
            </a:r>
          </a:p>
          <a:p>
            <a:pPr marL="0" marR="0">
              <a:spcBef>
                <a:spcPts val="0"/>
              </a:spcBef>
              <a:spcAft>
                <a:spcPts val="0"/>
              </a:spcAft>
            </a:pPr>
            <a:r>
              <a:rPr lang="en-US" sz="1400" dirty="0">
                <a:solidFill>
                  <a:schemeClr val="tx1"/>
                </a:solidFill>
                <a:ea typeface="DengXian" panose="02010600030101010101" pitchFamily="2" charset="-122"/>
                <a:cs typeface="Times New Roman" panose="02020603050405020304" pitchFamily="18" charset="0"/>
              </a:rPr>
              <a:t>  * </a:t>
            </a:r>
            <a:r>
              <a:rPr lang="en-US" sz="1400" dirty="0">
                <a:effectLst/>
                <a:ea typeface="DengXian" panose="02010600030101010101" pitchFamily="2" charset="-122"/>
                <a:cs typeface="Times New Roman" panose="02020603050405020304" pitchFamily="18" charset="0"/>
              </a:rPr>
              <a:t>about</a:t>
            </a:r>
            <a:r>
              <a:rPr lang="en-US" sz="1400" dirty="0">
                <a:solidFill>
                  <a:schemeClr val="tx1"/>
                </a:solidFill>
                <a:ea typeface="DengXian" panose="02010600030101010101" pitchFamily="2" charset="-122"/>
                <a:cs typeface="Times New Roman" panose="02020603050405020304" pitchFamily="18" charset="0"/>
              </a:rPr>
              <a:t> half of the time, the two are opposite, </a:t>
            </a:r>
            <a:r>
              <a:rPr lang="en-US" sz="1400" dirty="0">
                <a:effectLst/>
                <a:ea typeface="DengXian" panose="02010600030101010101" pitchFamily="2" charset="-122"/>
                <a:cs typeface="Times New Roman" panose="02020603050405020304" pitchFamily="18" charset="0"/>
              </a:rPr>
              <a:t>because the test statistics &lt;0.</a:t>
            </a:r>
          </a:p>
          <a:p>
            <a:pPr marL="0" marR="0">
              <a:spcBef>
                <a:spcPts val="0"/>
              </a:spcBef>
              <a:spcAft>
                <a:spcPts val="0"/>
              </a:spcAft>
            </a:pPr>
            <a:r>
              <a:rPr lang="en-US" sz="1400" dirty="0">
                <a:solidFill>
                  <a:schemeClr val="tx1"/>
                </a:solidFill>
                <a:ea typeface="DengXian" panose="02010600030101010101" pitchFamily="2" charset="-122"/>
                <a:cs typeface="Times New Roman" panose="02020603050405020304" pitchFamily="18" charset="0"/>
              </a:rPr>
              <a:t>  * some time, DLM = 0, but VLA &gt; 0, these are pure GxE candidates.</a:t>
            </a:r>
          </a:p>
          <a:p>
            <a:pPr marL="0" marR="0">
              <a:spcBef>
                <a:spcPts val="0"/>
              </a:spcBef>
              <a:spcAft>
                <a:spcPts val="0"/>
              </a:spcAft>
            </a:pPr>
            <a:endParaRPr lang="en-US" sz="1400" dirty="0">
              <a:solidFill>
                <a:schemeClr val="tx1"/>
              </a:solidFill>
              <a:ea typeface="DengXian" panose="02010600030101010101" pitchFamily="2" charset="-122"/>
              <a:cs typeface="Times New Roman" panose="02020603050405020304" pitchFamily="18" charset="0"/>
            </a:endParaRPr>
          </a:p>
          <a:p>
            <a:pPr marL="0" marR="0">
              <a:spcBef>
                <a:spcPts val="0"/>
              </a:spcBef>
              <a:spcAft>
                <a:spcPts val="0"/>
              </a:spcAft>
            </a:pPr>
            <a:r>
              <a:rPr lang="en-US" sz="1400" dirty="0">
                <a:solidFill>
                  <a:schemeClr val="tx1"/>
                </a:solidFill>
                <a:ea typeface="DengXian" panose="02010600030101010101" pitchFamily="2" charset="-122"/>
                <a:cs typeface="Times New Roman" panose="02020603050405020304" pitchFamily="18" charset="0"/>
              </a:rPr>
              <a:t>- Upon close inspection, </a:t>
            </a:r>
          </a:p>
          <a:p>
            <a:pPr marL="0" marR="0">
              <a:spcBef>
                <a:spcPts val="0"/>
              </a:spcBef>
              <a:spcAft>
                <a:spcPts val="0"/>
              </a:spcAft>
            </a:pPr>
            <a:r>
              <a:rPr lang="en-US" sz="1400" dirty="0">
                <a:solidFill>
                  <a:schemeClr val="tx1"/>
                </a:solidFill>
                <a:ea typeface="DengXian" panose="02010600030101010101" pitchFamily="2" charset="-122"/>
                <a:cs typeface="Times New Roman" panose="02020603050405020304" pitchFamily="18" charset="0"/>
              </a:rPr>
              <a:t>  * for p-values &lt; 0.5, VLA is locally inflated (figure 2, red circle)</a:t>
            </a:r>
          </a:p>
          <a:p>
            <a:pPr marL="0" marR="0">
              <a:spcBef>
                <a:spcPts val="0"/>
              </a:spcBef>
              <a:spcAft>
                <a:spcPts val="0"/>
              </a:spcAft>
            </a:pPr>
            <a:r>
              <a:rPr lang="en-US" sz="1400" dirty="0">
                <a:solidFill>
                  <a:schemeClr val="tx1"/>
                </a:solidFill>
              </a:rPr>
              <a:t>  * </a:t>
            </a:r>
            <a:r>
              <a:rPr lang="en-US" sz="1400" dirty="0">
                <a:solidFill>
                  <a:schemeClr val="tx1"/>
                </a:solidFill>
                <a:ea typeface="DengXian" panose="02010600030101010101" pitchFamily="2" charset="-122"/>
                <a:cs typeface="Times New Roman" panose="02020603050405020304" pitchFamily="18" charset="0"/>
              </a:rPr>
              <a:t>for p-values &gt; 0.5, VLA is locally deflated (figure 2 ,green circle)</a:t>
            </a:r>
          </a:p>
          <a:p>
            <a:r>
              <a:rPr lang="en-US" sz="1400" dirty="0">
                <a:solidFill>
                  <a:schemeClr val="tx1"/>
                </a:solidFill>
                <a:ea typeface="DengXian" panose="02010600030101010101" pitchFamily="2" charset="-122"/>
                <a:cs typeface="Times New Roman" panose="02020603050405020304" pitchFamily="18" charset="0"/>
              </a:rPr>
              <a:t>  * overall, VLA is balanced, that was why the lambda GC was close to 1.</a:t>
            </a:r>
          </a:p>
          <a:p>
            <a:endParaRPr lang="en-US" sz="1400" dirty="0">
              <a:solidFill>
                <a:schemeClr val="tx1"/>
              </a:solidFill>
              <a:ea typeface="DengXian" panose="02010600030101010101" pitchFamily="2" charset="-122"/>
              <a:cs typeface="Times New Roman" panose="02020603050405020304" pitchFamily="18" charset="0"/>
            </a:endParaRPr>
          </a:p>
          <a:p>
            <a:r>
              <a:rPr lang="en-US" sz="1400" dirty="0">
                <a:solidFill>
                  <a:schemeClr val="tx1"/>
                </a:solidFill>
                <a:ea typeface="DengXian" panose="02010600030101010101" pitchFamily="2" charset="-122"/>
                <a:cs typeface="Times New Roman" panose="02020603050405020304" pitchFamily="18" charset="0"/>
              </a:rPr>
              <a:t>- About the similarity in Manhattan plots</a:t>
            </a:r>
          </a:p>
          <a:p>
            <a:r>
              <a:rPr lang="en-US" sz="1400" dirty="0">
                <a:solidFill>
                  <a:schemeClr val="tx1"/>
                </a:solidFill>
                <a:ea typeface="DengXian" panose="02010600030101010101" pitchFamily="2" charset="-122"/>
                <a:cs typeface="Times New Roman" panose="02020603050405020304" pitchFamily="18" charset="0"/>
              </a:rPr>
              <a:t>  * a Manhattan plot highlights peaks, mostly shared by both DLM and VLA.</a:t>
            </a:r>
          </a:p>
          <a:p>
            <a:r>
              <a:rPr lang="en-US" sz="1400" dirty="0">
                <a:solidFill>
                  <a:schemeClr val="tx1"/>
                </a:solidFill>
                <a:ea typeface="DengXian" panose="02010600030101010101" pitchFamily="2" charset="-122"/>
                <a:cs typeface="Times New Roman" panose="02020603050405020304" pitchFamily="18" charset="0"/>
              </a:rPr>
              <a:t>  * it can not reveal the order of p-value for less and non-significant SNPs</a:t>
            </a:r>
          </a:p>
          <a:p>
            <a:pPr marL="0" marR="0">
              <a:spcBef>
                <a:spcPts val="0"/>
              </a:spcBef>
              <a:spcAft>
                <a:spcPts val="0"/>
              </a:spcAft>
            </a:pPr>
            <a:r>
              <a:rPr lang="en-US" sz="1400" dirty="0">
                <a:solidFill>
                  <a:schemeClr val="tx1"/>
                </a:solidFill>
              </a:rPr>
              <a:t>  * their massive number obscure themselves in the lower section of Manhattan.</a:t>
            </a:r>
          </a:p>
          <a:p>
            <a:pPr marL="0" marR="0">
              <a:spcBef>
                <a:spcPts val="0"/>
              </a:spcBef>
              <a:spcAft>
                <a:spcPts val="0"/>
              </a:spcAft>
            </a:pPr>
            <a:endParaRPr lang="en-US" sz="1400" dirty="0">
              <a:solidFill>
                <a:schemeClr val="tx1"/>
              </a:solidFill>
            </a:endParaRPr>
          </a:p>
          <a:p>
            <a:pPr marL="0" marR="0">
              <a:spcBef>
                <a:spcPts val="0"/>
              </a:spcBef>
              <a:spcAft>
                <a:spcPts val="0"/>
              </a:spcAft>
            </a:pPr>
            <a:r>
              <a:rPr lang="en-US" sz="1400" dirty="0">
                <a:solidFill>
                  <a:schemeClr val="tx1"/>
                </a:solidFill>
              </a:rPr>
              <a:t>- See the next slide for a similar argument for –log10(p) based QQ-plot.</a:t>
            </a:r>
          </a:p>
        </p:txBody>
      </p:sp>
    </p:spTree>
    <p:extLst>
      <p:ext uri="{BB962C8B-B14F-4D97-AF65-F5344CB8AC3E}">
        <p14:creationId xmlns:p14="http://schemas.microsoft.com/office/powerpoint/2010/main" val="236772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A436A-8BF3-4FB7-BB68-B49939760B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2682" y="3"/>
            <a:ext cx="1342897" cy="6714485"/>
          </a:xfrm>
          <a:prstGeom prst="rect">
            <a:avLst/>
          </a:prstGeom>
        </p:spPr>
      </p:pic>
      <p:pic>
        <p:nvPicPr>
          <p:cNvPr id="2" name="Picture 1">
            <a:extLst>
              <a:ext uri="{FF2B5EF4-FFF2-40B4-BE49-F238E27FC236}">
                <a16:creationId xmlns:a16="http://schemas.microsoft.com/office/drawing/2014/main" id="{1BCDD476-C1F1-40E3-99E7-9E010310A2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49508" y="7"/>
            <a:ext cx="1342896" cy="6714485"/>
          </a:xfrm>
          <a:prstGeom prst="rect">
            <a:avLst/>
          </a:prstGeom>
        </p:spPr>
      </p:pic>
      <p:sp>
        <p:nvSpPr>
          <p:cNvPr id="6" name="Rectangle 5">
            <a:extLst>
              <a:ext uri="{FF2B5EF4-FFF2-40B4-BE49-F238E27FC236}">
                <a16:creationId xmlns:a16="http://schemas.microsoft.com/office/drawing/2014/main" id="{5C2C8C1F-B868-40D2-81F1-62B608283B15}"/>
              </a:ext>
            </a:extLst>
          </p:cNvPr>
          <p:cNvSpPr/>
          <p:nvPr/>
        </p:nvSpPr>
        <p:spPr>
          <a:xfrm>
            <a:off x="627253" y="1353311"/>
            <a:ext cx="1194247" cy="11704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0838E6-7079-4DAB-A258-250C09FB34AB}"/>
              </a:ext>
            </a:extLst>
          </p:cNvPr>
          <p:cNvSpPr/>
          <p:nvPr/>
        </p:nvSpPr>
        <p:spPr>
          <a:xfrm>
            <a:off x="621442" y="2654045"/>
            <a:ext cx="1194246" cy="11704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6F0F1D-B4C5-4003-B850-739DF6D8AA76}"/>
              </a:ext>
            </a:extLst>
          </p:cNvPr>
          <p:cNvSpPr/>
          <p:nvPr/>
        </p:nvSpPr>
        <p:spPr>
          <a:xfrm>
            <a:off x="2207164" y="2265051"/>
            <a:ext cx="903475" cy="32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condense</a:t>
            </a:r>
          </a:p>
        </p:txBody>
      </p:sp>
      <p:sp>
        <p:nvSpPr>
          <p:cNvPr id="32" name="Oval 31">
            <a:extLst>
              <a:ext uri="{FF2B5EF4-FFF2-40B4-BE49-F238E27FC236}">
                <a16:creationId xmlns:a16="http://schemas.microsoft.com/office/drawing/2014/main" id="{2F643DCD-1335-4281-B11D-C807185D6845}"/>
              </a:ext>
            </a:extLst>
          </p:cNvPr>
          <p:cNvSpPr/>
          <p:nvPr/>
        </p:nvSpPr>
        <p:spPr>
          <a:xfrm>
            <a:off x="3391028" y="2217657"/>
            <a:ext cx="434053" cy="4286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4692965-7553-48DA-9D7D-9715E0CD9DF3}"/>
              </a:ext>
            </a:extLst>
          </p:cNvPr>
          <p:cNvSpPr/>
          <p:nvPr/>
        </p:nvSpPr>
        <p:spPr>
          <a:xfrm>
            <a:off x="-4497" y="3168914"/>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VLA</a:t>
            </a:r>
          </a:p>
        </p:txBody>
      </p:sp>
      <p:sp>
        <p:nvSpPr>
          <p:cNvPr id="36" name="Rectangle 35">
            <a:extLst>
              <a:ext uri="{FF2B5EF4-FFF2-40B4-BE49-F238E27FC236}">
                <a16:creationId xmlns:a16="http://schemas.microsoft.com/office/drawing/2014/main" id="{0E325BE6-AB1E-4FCE-B211-37F35ACC7AFD}"/>
              </a:ext>
            </a:extLst>
          </p:cNvPr>
          <p:cNvSpPr/>
          <p:nvPr/>
        </p:nvSpPr>
        <p:spPr>
          <a:xfrm>
            <a:off x="-8050" y="1875969"/>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DLM</a:t>
            </a:r>
          </a:p>
        </p:txBody>
      </p:sp>
      <p:sp>
        <p:nvSpPr>
          <p:cNvPr id="37" name="Rectangle 36">
            <a:extLst>
              <a:ext uri="{FF2B5EF4-FFF2-40B4-BE49-F238E27FC236}">
                <a16:creationId xmlns:a16="http://schemas.microsoft.com/office/drawing/2014/main" id="{3C6E4CB7-9789-4900-A26E-92C1670EF97B}"/>
              </a:ext>
            </a:extLst>
          </p:cNvPr>
          <p:cNvSpPr/>
          <p:nvPr/>
        </p:nvSpPr>
        <p:spPr>
          <a:xfrm>
            <a:off x="-3257" y="575304"/>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GWA</a:t>
            </a:r>
          </a:p>
        </p:txBody>
      </p:sp>
      <p:sp>
        <p:nvSpPr>
          <p:cNvPr id="38" name="Rectangle 37">
            <a:extLst>
              <a:ext uri="{FF2B5EF4-FFF2-40B4-BE49-F238E27FC236}">
                <a16:creationId xmlns:a16="http://schemas.microsoft.com/office/drawing/2014/main" id="{A411A0CF-FE44-4214-A14C-E2CE1FB9CE3F}"/>
              </a:ext>
            </a:extLst>
          </p:cNvPr>
          <p:cNvSpPr/>
          <p:nvPr/>
        </p:nvSpPr>
        <p:spPr>
          <a:xfrm>
            <a:off x="-4497" y="4436311"/>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LVT</a:t>
            </a:r>
          </a:p>
        </p:txBody>
      </p:sp>
      <p:sp>
        <p:nvSpPr>
          <p:cNvPr id="39" name="Rectangle 38">
            <a:extLst>
              <a:ext uri="{FF2B5EF4-FFF2-40B4-BE49-F238E27FC236}">
                <a16:creationId xmlns:a16="http://schemas.microsoft.com/office/drawing/2014/main" id="{C313CFD2-3C67-46FC-B846-797CF615DB1E}"/>
              </a:ext>
            </a:extLst>
          </p:cNvPr>
          <p:cNvSpPr/>
          <p:nvPr/>
        </p:nvSpPr>
        <p:spPr>
          <a:xfrm>
            <a:off x="-4497" y="5708088"/>
            <a:ext cx="546818" cy="24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rPr>
              <a:t>DLM</a:t>
            </a:r>
          </a:p>
        </p:txBody>
      </p:sp>
      <p:cxnSp>
        <p:nvCxnSpPr>
          <p:cNvPr id="15" name="Straight Arrow Connector 14">
            <a:extLst>
              <a:ext uri="{FF2B5EF4-FFF2-40B4-BE49-F238E27FC236}">
                <a16:creationId xmlns:a16="http://schemas.microsoft.com/office/drawing/2014/main" id="{2B99AF28-C66B-4443-920B-2EEEDA836C9B}"/>
              </a:ext>
            </a:extLst>
          </p:cNvPr>
          <p:cNvCxnSpPr>
            <a:cxnSpLocks/>
            <a:stCxn id="6" idx="3"/>
            <a:endCxn id="11" idx="0"/>
          </p:cNvCxnSpPr>
          <p:nvPr/>
        </p:nvCxnSpPr>
        <p:spPr>
          <a:xfrm>
            <a:off x="1821500" y="1938528"/>
            <a:ext cx="837402" cy="326523"/>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A48D5C8-9B96-4E19-B28A-2B14D5CB4071}"/>
              </a:ext>
            </a:extLst>
          </p:cNvPr>
          <p:cNvCxnSpPr>
            <a:cxnSpLocks/>
            <a:stCxn id="11" idx="3"/>
            <a:endCxn id="32" idx="2"/>
          </p:cNvCxnSpPr>
          <p:nvPr/>
        </p:nvCxnSpPr>
        <p:spPr>
          <a:xfrm>
            <a:off x="3110639" y="2428881"/>
            <a:ext cx="280389" cy="31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3950D6A4-71CC-4747-B450-4C6AF3CE05D0}"/>
              </a:ext>
            </a:extLst>
          </p:cNvPr>
          <p:cNvSpPr/>
          <p:nvPr/>
        </p:nvSpPr>
        <p:spPr>
          <a:xfrm>
            <a:off x="3391028" y="3509194"/>
            <a:ext cx="434053" cy="4272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1EADD30-58AB-4293-A005-8D474B28FB0B}"/>
              </a:ext>
            </a:extLst>
          </p:cNvPr>
          <p:cNvSpPr/>
          <p:nvPr/>
        </p:nvSpPr>
        <p:spPr>
          <a:xfrm>
            <a:off x="2214896" y="3559007"/>
            <a:ext cx="834357" cy="32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rPr>
              <a:t>condense</a:t>
            </a:r>
            <a:endParaRPr lang="en-US" sz="1400" dirty="0">
              <a:solidFill>
                <a:schemeClr val="tx1"/>
              </a:solidFill>
            </a:endParaRPr>
          </a:p>
        </p:txBody>
      </p:sp>
      <p:cxnSp>
        <p:nvCxnSpPr>
          <p:cNvPr id="55" name="Straight Arrow Connector 54">
            <a:extLst>
              <a:ext uri="{FF2B5EF4-FFF2-40B4-BE49-F238E27FC236}">
                <a16:creationId xmlns:a16="http://schemas.microsoft.com/office/drawing/2014/main" id="{68A6E675-A973-4B7E-A005-BA12B6715714}"/>
              </a:ext>
            </a:extLst>
          </p:cNvPr>
          <p:cNvCxnSpPr>
            <a:cxnSpLocks/>
            <a:stCxn id="54" idx="3"/>
            <a:endCxn id="51" idx="2"/>
          </p:cNvCxnSpPr>
          <p:nvPr/>
        </p:nvCxnSpPr>
        <p:spPr>
          <a:xfrm>
            <a:off x="3049253" y="3722837"/>
            <a:ext cx="34177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7E60D7A-EF12-4CD8-AA54-0985F56F9253}"/>
              </a:ext>
            </a:extLst>
          </p:cNvPr>
          <p:cNvCxnSpPr>
            <a:cxnSpLocks/>
            <a:stCxn id="7" idx="3"/>
            <a:endCxn id="54" idx="0"/>
          </p:cNvCxnSpPr>
          <p:nvPr/>
        </p:nvCxnSpPr>
        <p:spPr>
          <a:xfrm>
            <a:off x="1815688" y="3239262"/>
            <a:ext cx="816387" cy="319745"/>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277526C7-4758-421F-B087-F96931B83A08}"/>
              </a:ext>
            </a:extLst>
          </p:cNvPr>
          <p:cNvSpPr/>
          <p:nvPr/>
        </p:nvSpPr>
        <p:spPr>
          <a:xfrm>
            <a:off x="5071650" y="0"/>
            <a:ext cx="6806405" cy="651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r>
              <a:rPr lang="en-US" sz="1600" dirty="0">
                <a:solidFill>
                  <a:schemeClr val="tx1"/>
                </a:solidFill>
              </a:rPr>
              <a:t>Why the QQ plot in –log10(p) scale were similar between DLM and VLA, both of which looked conservative, but VLA’s lambda GC was apparently close to 1.0?</a:t>
            </a:r>
          </a:p>
          <a:p>
            <a:pPr algn="just"/>
            <a:endParaRPr lang="en-US" sz="1600" dirty="0">
              <a:solidFill>
                <a:schemeClr val="tx1"/>
              </a:solidFill>
            </a:endParaRPr>
          </a:p>
          <a:p>
            <a:pPr algn="just"/>
            <a:r>
              <a:rPr lang="en-US" sz="1600" dirty="0">
                <a:solidFill>
                  <a:schemeClr val="tx1"/>
                </a:solidFill>
              </a:rPr>
              <a:t>The –log10 transformation condensed large part of less and insignificant SNPs to the lower left corner of the QQ plot (</a:t>
            </a:r>
            <a:r>
              <a:rPr lang="en-US" sz="1600" b="1" dirty="0">
                <a:solidFill>
                  <a:srgbClr val="FF0000"/>
                </a:solidFill>
              </a:rPr>
              <a:t>red circle</a:t>
            </a:r>
            <a:r>
              <a:rPr lang="en-US" sz="1600" dirty="0">
                <a:solidFill>
                  <a:schemeClr val="tx1"/>
                </a:solidFill>
              </a:rPr>
              <a:t>), the fact that VLA’s p-values were overall more balanced, was obscured by a massive number of overlapping points in this section of the QQ-plot.</a:t>
            </a:r>
          </a:p>
          <a:p>
            <a:pPr algn="just"/>
            <a:endParaRPr lang="en-US" sz="1600" dirty="0">
              <a:solidFill>
                <a:schemeClr val="tx1"/>
              </a:solidFill>
            </a:endParaRPr>
          </a:p>
          <a:p>
            <a:pPr algn="just"/>
            <a:r>
              <a:rPr lang="en-US" sz="1600" dirty="0">
                <a:solidFill>
                  <a:schemeClr val="tx1"/>
                </a:solidFill>
              </a:rPr>
              <a:t>The more and highly significant SNPs are locally conservative for VLA (</a:t>
            </a:r>
            <a:r>
              <a:rPr lang="en-US" sz="1600" b="1" dirty="0">
                <a:solidFill>
                  <a:srgbClr val="92D050"/>
                </a:solidFill>
              </a:rPr>
              <a:t>green circle</a:t>
            </a:r>
            <a:r>
              <a:rPr lang="en-US" sz="1600" dirty="0">
                <a:solidFill>
                  <a:schemeClr val="tx1"/>
                </a:solidFill>
              </a:rPr>
              <a:t>), the –log10 transformation highlighted this part because it stretch out values close to 0, making the QQ plot look like DLM which is overall conservative.</a:t>
            </a:r>
          </a:p>
          <a:p>
            <a:pPr algn="just"/>
            <a:endParaRPr lang="en-US" sz="1600" dirty="0">
              <a:solidFill>
                <a:schemeClr val="tx1"/>
              </a:solidFill>
            </a:endParaRPr>
          </a:p>
          <a:p>
            <a:pPr algn="just"/>
            <a:r>
              <a:rPr lang="en-US" sz="1600" dirty="0">
                <a:solidFill>
                  <a:schemeClr val="tx1"/>
                </a:solidFill>
              </a:rPr>
              <a:t>If we respect the fact that VLA’s tests are </a:t>
            </a:r>
            <a:r>
              <a:rPr lang="en-US" sz="1600" b="1" dirty="0">
                <a:solidFill>
                  <a:srgbClr val="FFC000"/>
                </a:solidFill>
              </a:rPr>
              <a:t>singled tailed</a:t>
            </a:r>
            <a:r>
              <a:rPr lang="en-US" sz="1600" dirty="0">
                <a:solidFill>
                  <a:schemeClr val="tx1"/>
                </a:solidFill>
              </a:rPr>
              <a:t>, and translate the p-value back into a z-score accordingly, and treat the squared z-score as chi-square, the “</a:t>
            </a:r>
            <a:r>
              <a:rPr lang="en-US" sz="1600" b="1" dirty="0">
                <a:solidFill>
                  <a:srgbClr val="FFC000"/>
                </a:solidFill>
              </a:rPr>
              <a:t>corrected</a:t>
            </a:r>
            <a:r>
              <a:rPr lang="en-US" sz="1600" dirty="0">
                <a:solidFill>
                  <a:schemeClr val="tx1"/>
                </a:solidFill>
              </a:rPr>
              <a:t>” lambda GC will </a:t>
            </a:r>
            <a:r>
              <a:rPr lang="en-US" sz="1600" b="1" dirty="0">
                <a:solidFill>
                  <a:schemeClr val="tx1"/>
                </a:solidFill>
              </a:rPr>
              <a:t>not be 0.99 but 0.717</a:t>
            </a:r>
            <a:r>
              <a:rPr lang="en-US" sz="1600" dirty="0">
                <a:solidFill>
                  <a:schemeClr val="tx1"/>
                </a:solidFill>
              </a:rPr>
              <a:t>, which fits the perceived “conservativeness” from the –log10 QQ-plot, but should we use it?</a:t>
            </a:r>
          </a:p>
          <a:p>
            <a:pPr algn="just"/>
            <a:endParaRPr lang="en-US" sz="1600" dirty="0">
              <a:solidFill>
                <a:schemeClr val="tx1"/>
              </a:solidFill>
            </a:endParaRPr>
          </a:p>
        </p:txBody>
      </p:sp>
      <p:sp>
        <p:nvSpPr>
          <p:cNvPr id="87" name="Oval 86">
            <a:extLst>
              <a:ext uri="{FF2B5EF4-FFF2-40B4-BE49-F238E27FC236}">
                <a16:creationId xmlns:a16="http://schemas.microsoft.com/office/drawing/2014/main" id="{3C7F63E6-D7F4-4EA9-80A8-E7CB920195E4}"/>
              </a:ext>
            </a:extLst>
          </p:cNvPr>
          <p:cNvSpPr/>
          <p:nvPr/>
        </p:nvSpPr>
        <p:spPr>
          <a:xfrm>
            <a:off x="1609724" y="2576740"/>
            <a:ext cx="369215" cy="39705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24B3EC0-AC01-460A-8C9E-CB507EDF325F}"/>
              </a:ext>
            </a:extLst>
          </p:cNvPr>
          <p:cNvSpPr/>
          <p:nvPr/>
        </p:nvSpPr>
        <p:spPr>
          <a:xfrm>
            <a:off x="2266787" y="2576514"/>
            <a:ext cx="903475" cy="397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Localized deflation</a:t>
            </a:r>
          </a:p>
        </p:txBody>
      </p:sp>
      <p:cxnSp>
        <p:nvCxnSpPr>
          <p:cNvPr id="91" name="Straight Arrow Connector 90">
            <a:extLst>
              <a:ext uri="{FF2B5EF4-FFF2-40B4-BE49-F238E27FC236}">
                <a16:creationId xmlns:a16="http://schemas.microsoft.com/office/drawing/2014/main" id="{AAF72F89-EE30-45B8-BFB5-A40F77B39B26}"/>
              </a:ext>
            </a:extLst>
          </p:cNvPr>
          <p:cNvCxnSpPr>
            <a:cxnSpLocks/>
            <a:stCxn id="88" idx="1"/>
            <a:endCxn id="87" idx="6"/>
          </p:cNvCxnSpPr>
          <p:nvPr/>
        </p:nvCxnSpPr>
        <p:spPr>
          <a:xfrm flipH="1">
            <a:off x="1978939" y="2775041"/>
            <a:ext cx="287848" cy="22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ADB64EC4-220A-4936-B40D-E4C2F1FBB274}"/>
              </a:ext>
            </a:extLst>
          </p:cNvPr>
          <p:cNvSpPr/>
          <p:nvPr/>
        </p:nvSpPr>
        <p:spPr>
          <a:xfrm>
            <a:off x="3803826" y="3316305"/>
            <a:ext cx="298817" cy="26486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Arrow Connector 59">
            <a:extLst>
              <a:ext uri="{FF2B5EF4-FFF2-40B4-BE49-F238E27FC236}">
                <a16:creationId xmlns:a16="http://schemas.microsoft.com/office/drawing/2014/main" id="{2582FE61-A3E9-49FD-988C-5803456BA7B0}"/>
              </a:ext>
            </a:extLst>
          </p:cNvPr>
          <p:cNvCxnSpPr>
            <a:cxnSpLocks/>
            <a:stCxn id="88" idx="3"/>
            <a:endCxn id="103" idx="0"/>
          </p:cNvCxnSpPr>
          <p:nvPr/>
        </p:nvCxnSpPr>
        <p:spPr>
          <a:xfrm>
            <a:off x="3170262" y="2775041"/>
            <a:ext cx="782973" cy="541264"/>
          </a:xfrm>
          <a:prstGeom prst="bent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8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8E36-11EF-4175-A8DB-2BF0BD98140F}"/>
              </a:ext>
            </a:extLst>
          </p:cNvPr>
          <p:cNvSpPr>
            <a:spLocks noGrp="1"/>
          </p:cNvSpPr>
          <p:nvPr>
            <p:ph type="ctrTitle"/>
          </p:nvPr>
        </p:nvSpPr>
        <p:spPr>
          <a:xfrm>
            <a:off x="0" y="-1"/>
            <a:ext cx="12192000" cy="1095375"/>
          </a:xfrm>
        </p:spPr>
        <p:txBody>
          <a:bodyPr/>
          <a:lstStyle/>
          <a:p>
            <a:r>
              <a:rPr lang="en-US" sz="7200" dirty="0"/>
              <a:t>Questions to Ask</a:t>
            </a:r>
          </a:p>
        </p:txBody>
      </p:sp>
      <p:sp>
        <p:nvSpPr>
          <p:cNvPr id="5" name="TextBox 4">
            <a:extLst>
              <a:ext uri="{FF2B5EF4-FFF2-40B4-BE49-F238E27FC236}">
                <a16:creationId xmlns:a16="http://schemas.microsoft.com/office/drawing/2014/main" id="{A8D90DCB-C2B5-409A-96AF-A7C7F3282A5E}"/>
              </a:ext>
            </a:extLst>
          </p:cNvPr>
          <p:cNvSpPr txBox="1"/>
          <p:nvPr/>
        </p:nvSpPr>
        <p:spPr>
          <a:xfrm>
            <a:off x="180974" y="1164789"/>
            <a:ext cx="10582275" cy="3416320"/>
          </a:xfrm>
          <a:prstGeom prst="rect">
            <a:avLst/>
          </a:prstGeom>
          <a:noFill/>
        </p:spPr>
        <p:txBody>
          <a:bodyPr wrap="square">
            <a:spAutoFit/>
          </a:bodyPr>
          <a:lstStyle/>
          <a:p>
            <a:pPr algn="just"/>
            <a:r>
              <a:rPr lang="en-US" sz="2400" dirty="0">
                <a:solidFill>
                  <a:schemeClr val="tx1"/>
                </a:solidFill>
              </a:rPr>
              <a:t>After all, VLA does show superior enrichment of GxE detection.</a:t>
            </a:r>
          </a:p>
          <a:p>
            <a:pPr marL="285750" indent="-285750" algn="just">
              <a:buFontTx/>
              <a:buChar char="-"/>
            </a:pPr>
            <a:r>
              <a:rPr lang="en-US" sz="2400" dirty="0">
                <a:solidFill>
                  <a:schemeClr val="tx1"/>
                </a:solidFill>
              </a:rPr>
              <a:t>It did not declare as much significance as GWAS and LVT did.</a:t>
            </a:r>
          </a:p>
          <a:p>
            <a:pPr marL="285750" indent="-285750" algn="just">
              <a:buFontTx/>
              <a:buChar char="-"/>
            </a:pPr>
            <a:r>
              <a:rPr lang="en-US" sz="2400" dirty="0">
                <a:solidFill>
                  <a:schemeClr val="tx1"/>
                </a:solidFill>
              </a:rPr>
              <a:t>It ensure more of what it captured are truly GxE candidates.</a:t>
            </a:r>
          </a:p>
          <a:p>
            <a:pPr marL="285750" indent="-285750" algn="just">
              <a:buFontTx/>
              <a:buChar char="-"/>
            </a:pPr>
            <a:r>
              <a:rPr lang="en-US" sz="2400" dirty="0">
                <a:solidFill>
                  <a:schemeClr val="tx1"/>
                </a:solidFill>
              </a:rPr>
              <a:t>Doesn’t this show that VLA is overall balanced – not inflating much, nor overly conservative To warrant a close to 1.0 lambda GC?</a:t>
            </a:r>
          </a:p>
          <a:p>
            <a:pPr marL="285750" indent="-285750" algn="just">
              <a:buFontTx/>
              <a:buChar char="-"/>
            </a:pPr>
            <a:r>
              <a:rPr lang="en-US" sz="2400" dirty="0">
                <a:solidFill>
                  <a:schemeClr val="tx1"/>
                </a:solidFill>
              </a:rPr>
              <a:t>It was the –log10(p) based visualization did not do justice to VLA</a:t>
            </a:r>
          </a:p>
          <a:p>
            <a:pPr marL="285750" indent="-285750" algn="just">
              <a:buFontTx/>
              <a:buChar char="-"/>
            </a:pPr>
            <a:r>
              <a:rPr lang="en-US" sz="2400" dirty="0">
                <a:solidFill>
                  <a:schemeClr val="tx1"/>
                </a:solidFill>
              </a:rPr>
              <a:t>Should we consider p-value based QQ-plot?</a:t>
            </a:r>
          </a:p>
          <a:p>
            <a:pPr marL="285750" indent="-285750" algn="just">
              <a:buFontTx/>
              <a:buChar char="-"/>
            </a:pPr>
            <a:r>
              <a:rPr lang="en-US" sz="2400" dirty="0"/>
              <a:t>In one of my publication, I was allowed to use QQ-plots in the original scale.</a:t>
            </a:r>
            <a:endParaRPr lang="en-US" sz="2400" dirty="0">
              <a:solidFill>
                <a:schemeClr val="tx1"/>
              </a:solidFill>
            </a:endParaRPr>
          </a:p>
          <a:p>
            <a:pPr marL="285750" indent="-285750" algn="just">
              <a:buFontTx/>
              <a:buChar char="-"/>
            </a:pPr>
            <a:r>
              <a:rPr lang="en-US" sz="2400" dirty="0"/>
              <a:t>Should we talk about these issues on Friday?</a:t>
            </a:r>
            <a:endParaRPr lang="en-US" sz="2400" dirty="0">
              <a:solidFill>
                <a:schemeClr val="tx1"/>
              </a:solidFill>
            </a:endParaRPr>
          </a:p>
        </p:txBody>
      </p:sp>
    </p:spTree>
    <p:extLst>
      <p:ext uri="{BB962C8B-B14F-4D97-AF65-F5344CB8AC3E}">
        <p14:creationId xmlns:p14="http://schemas.microsoft.com/office/powerpoint/2010/main" val="99937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3AEE04E-7E15-472B-90B0-D90F537090FA}"/>
              </a:ext>
            </a:extLst>
          </p:cNvPr>
          <p:cNvPicPr>
            <a:picLocks noChangeAspect="1"/>
          </p:cNvPicPr>
          <p:nvPr/>
        </p:nvPicPr>
        <p:blipFill rotWithShape="1">
          <a:blip r:embed="rId2">
            <a:extLst>
              <a:ext uri="{28A0092B-C50C-407E-A947-70E740481C1C}">
                <a14:useLocalDpi xmlns:a14="http://schemas.microsoft.com/office/drawing/2010/main" val="0"/>
              </a:ext>
            </a:extLst>
          </a:blip>
          <a:srcRect l="622"/>
          <a:stretch/>
        </p:blipFill>
        <p:spPr>
          <a:xfrm>
            <a:off x="0" y="1071861"/>
            <a:ext cx="12192000" cy="462661"/>
          </a:xfrm>
          <a:prstGeom prst="rect">
            <a:avLst/>
          </a:prstGeom>
        </p:spPr>
      </p:pic>
      <p:pic>
        <p:nvPicPr>
          <p:cNvPr id="13" name="Picture 12">
            <a:extLst>
              <a:ext uri="{FF2B5EF4-FFF2-40B4-BE49-F238E27FC236}">
                <a16:creationId xmlns:a16="http://schemas.microsoft.com/office/drawing/2014/main" id="{8B20D79F-F3C9-ABA5-E50B-E1A910E2C4FA}"/>
              </a:ext>
            </a:extLst>
          </p:cNvPr>
          <p:cNvPicPr>
            <a:picLocks noChangeAspect="1"/>
          </p:cNvPicPr>
          <p:nvPr/>
        </p:nvPicPr>
        <p:blipFill>
          <a:blip r:embed="rId3"/>
          <a:stretch>
            <a:fillRect/>
          </a:stretch>
        </p:blipFill>
        <p:spPr>
          <a:xfrm>
            <a:off x="-257175" y="2645372"/>
            <a:ext cx="12449176" cy="3269725"/>
          </a:xfrm>
          <a:prstGeom prst="rect">
            <a:avLst/>
          </a:prstGeom>
        </p:spPr>
      </p:pic>
      <p:pic>
        <p:nvPicPr>
          <p:cNvPr id="5" name="Graphic 4">
            <a:extLst>
              <a:ext uri="{FF2B5EF4-FFF2-40B4-BE49-F238E27FC236}">
                <a16:creationId xmlns:a16="http://schemas.microsoft.com/office/drawing/2014/main" id="{25B6F0DF-385C-4E10-85BC-F209D0D6F36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7699" b="4605"/>
          <a:stretch/>
        </p:blipFill>
        <p:spPr>
          <a:xfrm>
            <a:off x="0" y="2182711"/>
            <a:ext cx="12192000" cy="462661"/>
          </a:xfrm>
          <a:prstGeom prst="rect">
            <a:avLst/>
          </a:prstGeom>
        </p:spPr>
      </p:pic>
      <p:sp>
        <p:nvSpPr>
          <p:cNvPr id="12" name="TextBox 11">
            <a:extLst>
              <a:ext uri="{FF2B5EF4-FFF2-40B4-BE49-F238E27FC236}">
                <a16:creationId xmlns:a16="http://schemas.microsoft.com/office/drawing/2014/main" id="{0A09ED34-8030-A886-B9DD-D1D67AF0E3E3}"/>
              </a:ext>
            </a:extLst>
          </p:cNvPr>
          <p:cNvSpPr txBox="1"/>
          <p:nvPr/>
        </p:nvSpPr>
        <p:spPr>
          <a:xfrm>
            <a:off x="1127602" y="2197999"/>
            <a:ext cx="838371" cy="307777"/>
          </a:xfrm>
          <a:prstGeom prst="rect">
            <a:avLst/>
          </a:prstGeom>
          <a:noFill/>
        </p:spPr>
        <p:txBody>
          <a:bodyPr wrap="none" lIns="0" tIns="0" rIns="0" bIns="0" rtlCol="0">
            <a:spAutoFit/>
          </a:bodyPr>
          <a:lstStyle/>
          <a:p>
            <a:r>
              <a:rPr lang="en-US" sz="2000" b="1" dirty="0"/>
              <a:t>&lt;</a:t>
            </a:r>
            <a:r>
              <a:rPr lang="en-US" sz="2000" b="1" i="1" dirty="0"/>
              <a:t>ABCB7</a:t>
            </a:r>
          </a:p>
        </p:txBody>
      </p:sp>
      <p:sp>
        <p:nvSpPr>
          <p:cNvPr id="14" name="TextBox 13">
            <a:extLst>
              <a:ext uri="{FF2B5EF4-FFF2-40B4-BE49-F238E27FC236}">
                <a16:creationId xmlns:a16="http://schemas.microsoft.com/office/drawing/2014/main" id="{8337D58F-A172-4B17-5B95-FD1B06D43788}"/>
              </a:ext>
            </a:extLst>
          </p:cNvPr>
          <p:cNvSpPr txBox="1"/>
          <p:nvPr/>
        </p:nvSpPr>
        <p:spPr>
          <a:xfrm>
            <a:off x="9528806" y="2321125"/>
            <a:ext cx="699615" cy="307777"/>
          </a:xfrm>
          <a:prstGeom prst="rect">
            <a:avLst/>
          </a:prstGeom>
          <a:noFill/>
        </p:spPr>
        <p:txBody>
          <a:bodyPr wrap="none" lIns="0" tIns="0" rIns="0" bIns="0" rtlCol="0">
            <a:spAutoFit/>
          </a:bodyPr>
          <a:lstStyle/>
          <a:p>
            <a:r>
              <a:rPr lang="en-US" sz="2000" b="1" i="1" dirty="0"/>
              <a:t>UPRT</a:t>
            </a:r>
            <a:r>
              <a:rPr lang="en-US" sz="2000" b="1" dirty="0"/>
              <a:t>&gt;</a:t>
            </a:r>
          </a:p>
        </p:txBody>
      </p:sp>
      <p:pic>
        <p:nvPicPr>
          <p:cNvPr id="6" name="Picture 5">
            <a:extLst>
              <a:ext uri="{FF2B5EF4-FFF2-40B4-BE49-F238E27FC236}">
                <a16:creationId xmlns:a16="http://schemas.microsoft.com/office/drawing/2014/main" id="{28F8CA6E-9427-4EAB-AE1F-FB5663A8E264}"/>
              </a:ext>
            </a:extLst>
          </p:cNvPr>
          <p:cNvPicPr>
            <a:picLocks noChangeAspect="1"/>
          </p:cNvPicPr>
          <p:nvPr/>
        </p:nvPicPr>
        <p:blipFill>
          <a:blip r:embed="rId6"/>
          <a:stretch>
            <a:fillRect/>
          </a:stretch>
        </p:blipFill>
        <p:spPr>
          <a:xfrm>
            <a:off x="0" y="67355"/>
            <a:ext cx="12192000" cy="373159"/>
          </a:xfrm>
          <a:prstGeom prst="rect">
            <a:avLst/>
          </a:prstGeom>
        </p:spPr>
      </p:pic>
      <p:pic>
        <p:nvPicPr>
          <p:cNvPr id="10" name="Graphic 9">
            <a:extLst>
              <a:ext uri="{FF2B5EF4-FFF2-40B4-BE49-F238E27FC236}">
                <a16:creationId xmlns:a16="http://schemas.microsoft.com/office/drawing/2014/main" id="{72F2883B-7514-46E0-B64D-DA98E3962A3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9140" t="11768" r="127" b="8976"/>
          <a:stretch/>
        </p:blipFill>
        <p:spPr>
          <a:xfrm>
            <a:off x="0" y="1509713"/>
            <a:ext cx="12188952" cy="280988"/>
          </a:xfrm>
          <a:prstGeom prst="rect">
            <a:avLst/>
          </a:prstGeom>
        </p:spPr>
      </p:pic>
      <p:sp>
        <p:nvSpPr>
          <p:cNvPr id="21" name="TextBox 20">
            <a:extLst>
              <a:ext uri="{FF2B5EF4-FFF2-40B4-BE49-F238E27FC236}">
                <a16:creationId xmlns:a16="http://schemas.microsoft.com/office/drawing/2014/main" id="{19195748-42EC-4A1E-9C2F-37085A6869EA}"/>
              </a:ext>
            </a:extLst>
          </p:cNvPr>
          <p:cNvSpPr txBox="1"/>
          <p:nvPr/>
        </p:nvSpPr>
        <p:spPr>
          <a:xfrm>
            <a:off x="4456176" y="2630507"/>
            <a:ext cx="1028700" cy="276999"/>
          </a:xfrm>
          <a:prstGeom prst="rect">
            <a:avLst/>
          </a:prstGeom>
          <a:noFill/>
        </p:spPr>
        <p:txBody>
          <a:bodyPr wrap="square" lIns="0" tIns="0" rIns="0" bIns="0">
            <a:spAutoFit/>
          </a:bodyPr>
          <a:lstStyle/>
          <a:p>
            <a:r>
              <a:rPr lang="en-US" b="1" i="1" dirty="0">
                <a:effectLst/>
                <a:latin typeface="Calibri" panose="020F0502020204030204" pitchFamily="34" charset="0"/>
                <a:ea typeface="DengXian" panose="02010600030101010101" pitchFamily="2" charset="-122"/>
                <a:cs typeface="Times New Roman" panose="02020603050405020304" pitchFamily="18" charset="0"/>
              </a:rPr>
              <a:t>rs4409555</a:t>
            </a:r>
            <a:endParaRPr lang="en-US" b="1" i="1" dirty="0"/>
          </a:p>
        </p:txBody>
      </p:sp>
      <p:sp>
        <p:nvSpPr>
          <p:cNvPr id="22" name="TextBox 21">
            <a:extLst>
              <a:ext uri="{FF2B5EF4-FFF2-40B4-BE49-F238E27FC236}">
                <a16:creationId xmlns:a16="http://schemas.microsoft.com/office/drawing/2014/main" id="{7A1FBF28-A3DF-473C-8BB5-69B5E2E75D3B}"/>
              </a:ext>
            </a:extLst>
          </p:cNvPr>
          <p:cNvSpPr txBox="1"/>
          <p:nvPr/>
        </p:nvSpPr>
        <p:spPr>
          <a:xfrm>
            <a:off x="0" y="5294947"/>
            <a:ext cx="2392680" cy="369332"/>
          </a:xfrm>
          <a:prstGeom prst="rect">
            <a:avLst/>
          </a:prstGeom>
          <a:noFill/>
        </p:spPr>
        <p:txBody>
          <a:bodyPr wrap="square" lIns="0" tIns="0" rIns="0" bIns="0" rtlCol="0">
            <a:spAutoFit/>
          </a:bodyPr>
          <a:lstStyle/>
          <a:p>
            <a:r>
              <a:rPr lang="en-US" sz="2400" b="1" dirty="0"/>
              <a:t>q13.3 (MB):</a:t>
            </a:r>
          </a:p>
        </p:txBody>
      </p:sp>
      <p:sp>
        <p:nvSpPr>
          <p:cNvPr id="493" name="TextBox 492">
            <a:extLst>
              <a:ext uri="{FF2B5EF4-FFF2-40B4-BE49-F238E27FC236}">
                <a16:creationId xmlns:a16="http://schemas.microsoft.com/office/drawing/2014/main" id="{1A6A23CA-8E57-4EC9-BE73-FC5B1711D7DF}"/>
              </a:ext>
            </a:extLst>
          </p:cNvPr>
          <p:cNvSpPr txBox="1"/>
          <p:nvPr/>
        </p:nvSpPr>
        <p:spPr>
          <a:xfrm>
            <a:off x="0" y="1049677"/>
            <a:ext cx="3589020" cy="307777"/>
          </a:xfrm>
          <a:prstGeom prst="rect">
            <a:avLst/>
          </a:prstGeom>
          <a:noFill/>
        </p:spPr>
        <p:txBody>
          <a:bodyPr wrap="square" lIns="0" tIns="0" rIns="0" bIns="0" rtlCol="0">
            <a:spAutoFit/>
          </a:bodyPr>
          <a:lstStyle/>
          <a:p>
            <a:r>
              <a:rPr lang="en-US" sz="2000" b="1" dirty="0"/>
              <a:t>CHR X: (LD score &amp; ideogram)</a:t>
            </a:r>
          </a:p>
        </p:txBody>
      </p:sp>
      <p:sp>
        <p:nvSpPr>
          <p:cNvPr id="494" name="TextBox 493">
            <a:extLst>
              <a:ext uri="{FF2B5EF4-FFF2-40B4-BE49-F238E27FC236}">
                <a16:creationId xmlns:a16="http://schemas.microsoft.com/office/drawing/2014/main" id="{F38947EC-15DE-403B-ACD9-A1345509C086}"/>
              </a:ext>
            </a:extLst>
          </p:cNvPr>
          <p:cNvSpPr txBox="1"/>
          <p:nvPr/>
        </p:nvSpPr>
        <p:spPr>
          <a:xfrm>
            <a:off x="0" y="2259275"/>
            <a:ext cx="975201" cy="369332"/>
          </a:xfrm>
          <a:prstGeom prst="rect">
            <a:avLst/>
          </a:prstGeom>
          <a:noFill/>
        </p:spPr>
        <p:txBody>
          <a:bodyPr wrap="square" lIns="0" tIns="0" rIns="0" bIns="0" rtlCol="0">
            <a:spAutoFit/>
          </a:bodyPr>
          <a:lstStyle/>
          <a:p>
            <a:r>
              <a:rPr lang="en-US" sz="2400" b="1" dirty="0"/>
              <a:t>Genes:</a:t>
            </a:r>
          </a:p>
        </p:txBody>
      </p:sp>
      <p:sp>
        <p:nvSpPr>
          <p:cNvPr id="8" name="Oval 7">
            <a:extLst>
              <a:ext uri="{FF2B5EF4-FFF2-40B4-BE49-F238E27FC236}">
                <a16:creationId xmlns:a16="http://schemas.microsoft.com/office/drawing/2014/main" id="{52537991-0E32-4072-B2C8-1306D1874CCF}"/>
              </a:ext>
            </a:extLst>
          </p:cNvPr>
          <p:cNvSpPr/>
          <p:nvPr/>
        </p:nvSpPr>
        <p:spPr>
          <a:xfrm>
            <a:off x="5745480" y="1235868"/>
            <a:ext cx="248126" cy="5810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extBox 497">
            <a:extLst>
              <a:ext uri="{FF2B5EF4-FFF2-40B4-BE49-F238E27FC236}">
                <a16:creationId xmlns:a16="http://schemas.microsoft.com/office/drawing/2014/main" id="{A8122CF2-105D-4F29-8467-F72E9B102F95}"/>
              </a:ext>
            </a:extLst>
          </p:cNvPr>
          <p:cNvSpPr txBox="1"/>
          <p:nvPr/>
        </p:nvSpPr>
        <p:spPr>
          <a:xfrm>
            <a:off x="5215500" y="1686781"/>
            <a:ext cx="751913" cy="369332"/>
          </a:xfrm>
          <a:prstGeom prst="rect">
            <a:avLst/>
          </a:prstGeom>
          <a:noFill/>
        </p:spPr>
        <p:txBody>
          <a:bodyPr wrap="square">
            <a:spAutoFit/>
          </a:bodyPr>
          <a:lstStyle/>
          <a:p>
            <a:r>
              <a:rPr lang="en-US" sz="1800" b="1" dirty="0"/>
              <a:t>q13.3</a:t>
            </a:r>
            <a:endParaRPr lang="en-US" dirty="0"/>
          </a:p>
        </p:txBody>
      </p:sp>
    </p:spTree>
    <p:extLst>
      <p:ext uri="{BB962C8B-B14F-4D97-AF65-F5344CB8AC3E}">
        <p14:creationId xmlns:p14="http://schemas.microsoft.com/office/powerpoint/2010/main" val="171222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819</Words>
  <Application>Microsoft Office PowerPoint</Application>
  <PresentationFormat>Widescreen</PresentationFormat>
  <Paragraphs>98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VLA Draw Board</vt:lpstr>
      <vt:lpstr>PowerPoint Presentation</vt:lpstr>
      <vt:lpstr>PowerPoint Presentation</vt:lpstr>
      <vt:lpstr>PowerPoint Presentation</vt:lpstr>
      <vt:lpstr>PowerPoint Presentation</vt:lpstr>
      <vt:lpstr>PowerPoint Presentation</vt:lpstr>
      <vt:lpstr>PowerPoint Presentation</vt:lpstr>
      <vt:lpstr>Questions to Ask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 Xiaoran (NIH/NIEHS) [F]</dc:creator>
  <cp:lastModifiedBy>Tong, Xiaoran (NIH/NIEHS) [F]</cp:lastModifiedBy>
  <cp:revision>14</cp:revision>
  <dcterms:created xsi:type="dcterms:W3CDTF">2022-04-01T11:00:52Z</dcterms:created>
  <dcterms:modified xsi:type="dcterms:W3CDTF">2022-09-08T18:06:30Z</dcterms:modified>
</cp:coreProperties>
</file>