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8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5292E9-DC6F-5A43-88C9-34528C38B2D8}" v="256" dt="2022-07-19T20:58:35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27" autoAdjust="0"/>
    <p:restoredTop sz="94669"/>
  </p:normalViewPr>
  <p:slideViewPr>
    <p:cSldViewPr snapToGrid="0" snapToObjects="1">
      <p:cViewPr>
        <p:scale>
          <a:sx n="190" d="100"/>
          <a:sy n="190" d="100"/>
        </p:scale>
        <p:origin x="1432" y="9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Xiaoran (NIH/NIEHS) [F]" userId="888a7c56-a406-4363-a59f-54b43044321d" providerId="ADAL" clId="{DC5292E9-DC6F-5A43-88C9-34528C38B2D8}"/>
    <pc:docChg chg="undo redo custSel addSld modSld sldOrd">
      <pc:chgData name="Tong, Xiaoran (NIH/NIEHS) [F]" userId="888a7c56-a406-4363-a59f-54b43044321d" providerId="ADAL" clId="{DC5292E9-DC6F-5A43-88C9-34528C38B2D8}" dt="2022-07-19T20:59:25.539" v="6545" actId="6549"/>
      <pc:docMkLst>
        <pc:docMk/>
      </pc:docMkLst>
      <pc:sldChg chg="addSp modSp mod">
        <pc:chgData name="Tong, Xiaoran (NIH/NIEHS) [F]" userId="888a7c56-a406-4363-a59f-54b43044321d" providerId="ADAL" clId="{DC5292E9-DC6F-5A43-88C9-34528C38B2D8}" dt="2022-07-19T20:53:59.349" v="6345" actId="20577"/>
        <pc:sldMkLst>
          <pc:docMk/>
          <pc:sldMk cId="1731390477" sldId="258"/>
        </pc:sldMkLst>
        <pc:spChg chg="add mod">
          <ac:chgData name="Tong, Xiaoran (NIH/NIEHS) [F]" userId="888a7c56-a406-4363-a59f-54b43044321d" providerId="ADAL" clId="{DC5292E9-DC6F-5A43-88C9-34528C38B2D8}" dt="2022-07-19T20:53:59.349" v="6345" actId="20577"/>
          <ac:spMkLst>
            <pc:docMk/>
            <pc:sldMk cId="1731390477" sldId="258"/>
            <ac:spMk id="2" creationId="{4D968F89-DEAB-DE85-64E5-8A7CCD992462}"/>
          </ac:spMkLst>
        </pc:spChg>
      </pc:sldChg>
      <pc:sldChg chg="addSp delSp modSp mod">
        <pc:chgData name="Tong, Xiaoran (NIH/NIEHS) [F]" userId="888a7c56-a406-4363-a59f-54b43044321d" providerId="ADAL" clId="{DC5292E9-DC6F-5A43-88C9-34528C38B2D8}" dt="2022-07-19T20:55:06.845" v="6380" actId="20577"/>
        <pc:sldMkLst>
          <pc:docMk/>
          <pc:sldMk cId="2037036326" sldId="261"/>
        </pc:sldMkLst>
        <pc:spChg chg="add mod">
          <ac:chgData name="Tong, Xiaoran (NIH/NIEHS) [F]" userId="888a7c56-a406-4363-a59f-54b43044321d" providerId="ADAL" clId="{DC5292E9-DC6F-5A43-88C9-34528C38B2D8}" dt="2022-07-19T20:54:20.136" v="6367" actId="20577"/>
          <ac:spMkLst>
            <pc:docMk/>
            <pc:sldMk cId="2037036326" sldId="261"/>
            <ac:spMk id="2" creationId="{EF75B389-B86C-508B-0E4C-D35837A9DB75}"/>
          </ac:spMkLst>
        </pc:spChg>
        <pc:spChg chg="add mod">
          <ac:chgData name="Tong, Xiaoran (NIH/NIEHS) [F]" userId="888a7c56-a406-4363-a59f-54b43044321d" providerId="ADAL" clId="{DC5292E9-DC6F-5A43-88C9-34528C38B2D8}" dt="2022-07-15T17:26:07.850" v="21" actId="1076"/>
          <ac:spMkLst>
            <pc:docMk/>
            <pc:sldMk cId="2037036326" sldId="261"/>
            <ac:spMk id="11" creationId="{C4F42A2C-B154-45E0-5CF3-F1758F970B84}"/>
          </ac:spMkLst>
        </pc:spChg>
        <pc:spChg chg="add mod">
          <ac:chgData name="Tong, Xiaoran (NIH/NIEHS) [F]" userId="888a7c56-a406-4363-a59f-54b43044321d" providerId="ADAL" clId="{DC5292E9-DC6F-5A43-88C9-34528C38B2D8}" dt="2022-07-15T17:31:10.683" v="69" actId="20577"/>
          <ac:spMkLst>
            <pc:docMk/>
            <pc:sldMk cId="2037036326" sldId="261"/>
            <ac:spMk id="12" creationId="{BFDC7015-D3DF-A5A9-EFCF-344DED2C5203}"/>
          </ac:spMkLst>
        </pc:spChg>
        <pc:spChg chg="add mod">
          <ac:chgData name="Tong, Xiaoran (NIH/NIEHS) [F]" userId="888a7c56-a406-4363-a59f-54b43044321d" providerId="ADAL" clId="{DC5292E9-DC6F-5A43-88C9-34528C38B2D8}" dt="2022-07-15T18:08:01.310" v="96" actId="20577"/>
          <ac:spMkLst>
            <pc:docMk/>
            <pc:sldMk cId="2037036326" sldId="261"/>
            <ac:spMk id="13" creationId="{B62AD60A-DEEF-7B9A-5304-95D43A6EA028}"/>
          </ac:spMkLst>
        </pc:spChg>
        <pc:spChg chg="mod">
          <ac:chgData name="Tong, Xiaoran (NIH/NIEHS) [F]" userId="888a7c56-a406-4363-a59f-54b43044321d" providerId="ADAL" clId="{DC5292E9-DC6F-5A43-88C9-34528C38B2D8}" dt="2022-07-15T17:25:15.861" v="18" actId="1076"/>
          <ac:spMkLst>
            <pc:docMk/>
            <pc:sldMk cId="2037036326" sldId="261"/>
            <ac:spMk id="17" creationId="{B1574E11-8804-3644-B5B7-2A6D3BB833E8}"/>
          </ac:spMkLst>
        </pc:spChg>
        <pc:spChg chg="mod">
          <ac:chgData name="Tong, Xiaoran (NIH/NIEHS) [F]" userId="888a7c56-a406-4363-a59f-54b43044321d" providerId="ADAL" clId="{DC5292E9-DC6F-5A43-88C9-34528C38B2D8}" dt="2022-07-15T17:24:00.105" v="11" actId="1076"/>
          <ac:spMkLst>
            <pc:docMk/>
            <pc:sldMk cId="2037036326" sldId="261"/>
            <ac:spMk id="19" creationId="{C913F5A7-0128-65B6-13FB-EF449460449B}"/>
          </ac:spMkLst>
        </pc:spChg>
        <pc:spChg chg="mod">
          <ac:chgData name="Tong, Xiaoran (NIH/NIEHS) [F]" userId="888a7c56-a406-4363-a59f-54b43044321d" providerId="ADAL" clId="{DC5292E9-DC6F-5A43-88C9-34528C38B2D8}" dt="2022-07-15T18:08:37.359" v="102" actId="20577"/>
          <ac:spMkLst>
            <pc:docMk/>
            <pc:sldMk cId="2037036326" sldId="261"/>
            <ac:spMk id="20" creationId="{9416D08F-C43E-FF19-BE2A-39A2F657A2D8}"/>
          </ac:spMkLst>
        </pc:spChg>
        <pc:spChg chg="mod">
          <ac:chgData name="Tong, Xiaoran (NIH/NIEHS) [F]" userId="888a7c56-a406-4363-a59f-54b43044321d" providerId="ADAL" clId="{DC5292E9-DC6F-5A43-88C9-34528C38B2D8}" dt="2022-07-15T18:08:55.834" v="106" actId="20577"/>
          <ac:spMkLst>
            <pc:docMk/>
            <pc:sldMk cId="2037036326" sldId="261"/>
            <ac:spMk id="21" creationId="{ECE70DD3-73E7-264B-926A-F7ED14C29F39}"/>
          </ac:spMkLst>
        </pc:spChg>
        <pc:spChg chg="mod">
          <ac:chgData name="Tong, Xiaoran (NIH/NIEHS) [F]" userId="888a7c56-a406-4363-a59f-54b43044321d" providerId="ADAL" clId="{DC5292E9-DC6F-5A43-88C9-34528C38B2D8}" dt="2022-07-15T17:29:08.087" v="48" actId="20577"/>
          <ac:spMkLst>
            <pc:docMk/>
            <pc:sldMk cId="2037036326" sldId="261"/>
            <ac:spMk id="23" creationId="{A3AF713E-21AE-44AF-7D4B-389E29041E92}"/>
          </ac:spMkLst>
        </pc:spChg>
        <pc:spChg chg="mod">
          <ac:chgData name="Tong, Xiaoran (NIH/NIEHS) [F]" userId="888a7c56-a406-4363-a59f-54b43044321d" providerId="ADAL" clId="{DC5292E9-DC6F-5A43-88C9-34528C38B2D8}" dt="2022-07-15T18:09:17.398" v="107" actId="1076"/>
          <ac:spMkLst>
            <pc:docMk/>
            <pc:sldMk cId="2037036326" sldId="261"/>
            <ac:spMk id="25" creationId="{0F1B1A22-83F7-931C-F49C-2D3BC66B00FC}"/>
          </ac:spMkLst>
        </pc:spChg>
        <pc:spChg chg="mod">
          <ac:chgData name="Tong, Xiaoran (NIH/NIEHS) [F]" userId="888a7c56-a406-4363-a59f-54b43044321d" providerId="ADAL" clId="{DC5292E9-DC6F-5A43-88C9-34528C38B2D8}" dt="2022-07-15T17:24:26.337" v="15" actId="1076"/>
          <ac:spMkLst>
            <pc:docMk/>
            <pc:sldMk cId="2037036326" sldId="261"/>
            <ac:spMk id="26" creationId="{F2B31D0E-9C1A-564E-A565-B55851C4F16D}"/>
          </ac:spMkLst>
        </pc:spChg>
        <pc:spChg chg="mod">
          <ac:chgData name="Tong, Xiaoran (NIH/NIEHS) [F]" userId="888a7c56-a406-4363-a59f-54b43044321d" providerId="ADAL" clId="{DC5292E9-DC6F-5A43-88C9-34528C38B2D8}" dt="2022-07-15T17:24:37.669" v="16" actId="1076"/>
          <ac:spMkLst>
            <pc:docMk/>
            <pc:sldMk cId="2037036326" sldId="261"/>
            <ac:spMk id="27" creationId="{4889C8B1-3307-0247-83F8-CBC3B6738E8E}"/>
          </ac:spMkLst>
        </pc:spChg>
        <pc:spChg chg="add mod">
          <ac:chgData name="Tong, Xiaoran (NIH/NIEHS) [F]" userId="888a7c56-a406-4363-a59f-54b43044321d" providerId="ADAL" clId="{DC5292E9-DC6F-5A43-88C9-34528C38B2D8}" dt="2022-07-15T18:11:09.524" v="132" actId="20577"/>
          <ac:spMkLst>
            <pc:docMk/>
            <pc:sldMk cId="2037036326" sldId="261"/>
            <ac:spMk id="28" creationId="{7357A881-7409-F7E9-AF57-66C378A47532}"/>
          </ac:spMkLst>
        </pc:spChg>
        <pc:spChg chg="add mod">
          <ac:chgData name="Tong, Xiaoran (NIH/NIEHS) [F]" userId="888a7c56-a406-4363-a59f-54b43044321d" providerId="ADAL" clId="{DC5292E9-DC6F-5A43-88C9-34528C38B2D8}" dt="2022-07-15T18:09:26.861" v="109" actId="1076"/>
          <ac:spMkLst>
            <pc:docMk/>
            <pc:sldMk cId="2037036326" sldId="261"/>
            <ac:spMk id="29" creationId="{7FF69A03-1607-299B-5E1A-4CD5662AF1FE}"/>
          </ac:spMkLst>
        </pc:spChg>
        <pc:spChg chg="mod">
          <ac:chgData name="Tong, Xiaoran (NIH/NIEHS) [F]" userId="888a7c56-a406-4363-a59f-54b43044321d" providerId="ADAL" clId="{DC5292E9-DC6F-5A43-88C9-34528C38B2D8}" dt="2022-07-15T18:09:17.398" v="107" actId="1076"/>
          <ac:spMkLst>
            <pc:docMk/>
            <pc:sldMk cId="2037036326" sldId="261"/>
            <ac:spMk id="34" creationId="{F099AD63-A262-9074-6847-DE3E4BAE9066}"/>
          </ac:spMkLst>
        </pc:spChg>
        <pc:spChg chg="mod">
          <ac:chgData name="Tong, Xiaoran (NIH/NIEHS) [F]" userId="888a7c56-a406-4363-a59f-54b43044321d" providerId="ADAL" clId="{DC5292E9-DC6F-5A43-88C9-34528C38B2D8}" dt="2022-07-15T17:29:30.466" v="52" actId="20577"/>
          <ac:spMkLst>
            <pc:docMk/>
            <pc:sldMk cId="2037036326" sldId="261"/>
            <ac:spMk id="46" creationId="{25442143-65D0-F534-D430-80866F73CD7F}"/>
          </ac:spMkLst>
        </pc:spChg>
        <pc:spChg chg="mod">
          <ac:chgData name="Tong, Xiaoran (NIH/NIEHS) [F]" userId="888a7c56-a406-4363-a59f-54b43044321d" providerId="ADAL" clId="{DC5292E9-DC6F-5A43-88C9-34528C38B2D8}" dt="2022-07-15T17:29:47.310" v="58" actId="20577"/>
          <ac:spMkLst>
            <pc:docMk/>
            <pc:sldMk cId="2037036326" sldId="261"/>
            <ac:spMk id="72" creationId="{6CFC4532-4771-20FA-4BB3-71C36381B35F}"/>
          </ac:spMkLst>
        </pc:spChg>
        <pc:spChg chg="mod">
          <ac:chgData name="Tong, Xiaoran (NIH/NIEHS) [F]" userId="888a7c56-a406-4363-a59f-54b43044321d" providerId="ADAL" clId="{DC5292E9-DC6F-5A43-88C9-34528C38B2D8}" dt="2022-07-15T17:29:42.165" v="55" actId="20577"/>
          <ac:spMkLst>
            <pc:docMk/>
            <pc:sldMk cId="2037036326" sldId="261"/>
            <ac:spMk id="83" creationId="{C69D0A7D-6461-B1A7-A655-FF94F68F7A7C}"/>
          </ac:spMkLst>
        </pc:spChg>
        <pc:spChg chg="mod">
          <ac:chgData name="Tong, Xiaoran (NIH/NIEHS) [F]" userId="888a7c56-a406-4363-a59f-54b43044321d" providerId="ADAL" clId="{DC5292E9-DC6F-5A43-88C9-34528C38B2D8}" dt="2022-07-15T19:33:44.672" v="1359" actId="20577"/>
          <ac:spMkLst>
            <pc:docMk/>
            <pc:sldMk cId="2037036326" sldId="261"/>
            <ac:spMk id="89" creationId="{BEE62EB5-BBBC-291A-33D3-C8A0F22D2C64}"/>
          </ac:spMkLst>
        </pc:spChg>
        <pc:spChg chg="mod">
          <ac:chgData name="Tong, Xiaoran (NIH/NIEHS) [F]" userId="888a7c56-a406-4363-a59f-54b43044321d" providerId="ADAL" clId="{DC5292E9-DC6F-5A43-88C9-34528C38B2D8}" dt="2022-07-19T20:55:06.845" v="6380" actId="20577"/>
          <ac:spMkLst>
            <pc:docMk/>
            <pc:sldMk cId="2037036326" sldId="261"/>
            <ac:spMk id="97" creationId="{0D34D186-01B4-2D96-88AB-25761B9555CE}"/>
          </ac:spMkLst>
        </pc:spChg>
        <pc:spChg chg="mod">
          <ac:chgData name="Tong, Xiaoran (NIH/NIEHS) [F]" userId="888a7c56-a406-4363-a59f-54b43044321d" providerId="ADAL" clId="{DC5292E9-DC6F-5A43-88C9-34528C38B2D8}" dt="2022-07-15T19:33:40.530" v="1356" actId="20577"/>
          <ac:spMkLst>
            <pc:docMk/>
            <pc:sldMk cId="2037036326" sldId="261"/>
            <ac:spMk id="111" creationId="{78DE6DAE-7866-ACA3-DED8-BBCBA3F3BC37}"/>
          </ac:spMkLst>
        </pc:spChg>
        <pc:cxnChg chg="add del mod">
          <ac:chgData name="Tong, Xiaoran (NIH/NIEHS) [F]" userId="888a7c56-a406-4363-a59f-54b43044321d" providerId="ADAL" clId="{DC5292E9-DC6F-5A43-88C9-34528C38B2D8}" dt="2022-07-15T17:30:48.193" v="60" actId="478"/>
          <ac:cxnSpMkLst>
            <pc:docMk/>
            <pc:sldMk cId="2037036326" sldId="261"/>
            <ac:cxnSpMk id="15" creationId="{20945492-AF36-E024-2C7F-C0B0FF18701D}"/>
          </ac:cxnSpMkLst>
        </pc:cxnChg>
        <pc:cxnChg chg="add mod">
          <ac:chgData name="Tong, Xiaoran (NIH/NIEHS) [F]" userId="888a7c56-a406-4363-a59f-54b43044321d" providerId="ADAL" clId="{DC5292E9-DC6F-5A43-88C9-34528C38B2D8}" dt="2022-07-15T17:31:01.942" v="65" actId="14100"/>
          <ac:cxnSpMkLst>
            <pc:docMk/>
            <pc:sldMk cId="2037036326" sldId="261"/>
            <ac:cxnSpMk id="16" creationId="{988E5513-BC27-0123-1690-9DA5185D37F2}"/>
          </ac:cxnSpMkLst>
        </pc:cxnChg>
        <pc:cxnChg chg="del mod">
          <ac:chgData name="Tong, Xiaoran (NIH/NIEHS) [F]" userId="888a7c56-a406-4363-a59f-54b43044321d" providerId="ADAL" clId="{DC5292E9-DC6F-5A43-88C9-34528C38B2D8}" dt="2022-07-15T17:23:26.412" v="1" actId="478"/>
          <ac:cxnSpMkLst>
            <pc:docMk/>
            <pc:sldMk cId="2037036326" sldId="261"/>
            <ac:cxnSpMk id="37" creationId="{90E98098-9013-BA2F-1688-DBAC56FC2A08}"/>
          </ac:cxnSpMkLst>
        </pc:cxnChg>
        <pc:cxnChg chg="mod">
          <ac:chgData name="Tong, Xiaoran (NIH/NIEHS) [F]" userId="888a7c56-a406-4363-a59f-54b43044321d" providerId="ADAL" clId="{DC5292E9-DC6F-5A43-88C9-34528C38B2D8}" dt="2022-07-15T17:30:55.623" v="62" actId="1076"/>
          <ac:cxnSpMkLst>
            <pc:docMk/>
            <pc:sldMk cId="2037036326" sldId="261"/>
            <ac:cxnSpMk id="41" creationId="{A1ED1D19-6503-3E34-6E4D-6305DFB83CEA}"/>
          </ac:cxnSpMkLst>
        </pc:cxnChg>
        <pc:cxnChg chg="mod">
          <ac:chgData name="Tong, Xiaoran (NIH/NIEHS) [F]" userId="888a7c56-a406-4363-a59f-54b43044321d" providerId="ADAL" clId="{DC5292E9-DC6F-5A43-88C9-34528C38B2D8}" dt="2022-07-15T17:24:00.105" v="11" actId="1076"/>
          <ac:cxnSpMkLst>
            <pc:docMk/>
            <pc:sldMk cId="2037036326" sldId="261"/>
            <ac:cxnSpMk id="77" creationId="{09E68415-09DD-524D-6B43-BEF3FBC47389}"/>
          </ac:cxnSpMkLst>
        </pc:cxnChg>
      </pc:sldChg>
      <pc:sldChg chg="addSp delSp modSp add mod">
        <pc:chgData name="Tong, Xiaoran (NIH/NIEHS) [F]" userId="888a7c56-a406-4363-a59f-54b43044321d" providerId="ADAL" clId="{DC5292E9-DC6F-5A43-88C9-34528C38B2D8}" dt="2022-07-19T20:52:18.571" v="6317" actId="404"/>
        <pc:sldMkLst>
          <pc:docMk/>
          <pc:sldMk cId="2212417780" sldId="262"/>
        </pc:sldMkLst>
        <pc:spChg chg="add del mod">
          <ac:chgData name="Tong, Xiaoran (NIH/NIEHS) [F]" userId="888a7c56-a406-4363-a59f-54b43044321d" providerId="ADAL" clId="{DC5292E9-DC6F-5A43-88C9-34528C38B2D8}" dt="2022-07-19T20:31:27.304" v="5852" actId="478"/>
          <ac:spMkLst>
            <pc:docMk/>
            <pc:sldMk cId="2212417780" sldId="262"/>
            <ac:spMk id="3" creationId="{C912E1A9-B635-78E0-DD23-F0173B880C9D}"/>
          </ac:spMkLst>
        </pc:spChg>
        <pc:spChg chg="add del mod">
          <ac:chgData name="Tong, Xiaoran (NIH/NIEHS) [F]" userId="888a7c56-a406-4363-a59f-54b43044321d" providerId="ADAL" clId="{DC5292E9-DC6F-5A43-88C9-34528C38B2D8}" dt="2022-07-15T18:54:03.117" v="922" actId="478"/>
          <ac:spMkLst>
            <pc:docMk/>
            <pc:sldMk cId="2212417780" sldId="262"/>
            <ac:spMk id="4" creationId="{901C1AD8-4424-C036-F8FB-6A66AFB6D21A}"/>
          </ac:spMkLst>
        </pc:spChg>
        <pc:spChg chg="add mod">
          <ac:chgData name="Tong, Xiaoran (NIH/NIEHS) [F]" userId="888a7c56-a406-4363-a59f-54b43044321d" providerId="ADAL" clId="{DC5292E9-DC6F-5A43-88C9-34528C38B2D8}" dt="2022-07-19T20:40:11.678" v="6033" actId="27636"/>
          <ac:spMkLst>
            <pc:docMk/>
            <pc:sldMk cId="2212417780" sldId="262"/>
            <ac:spMk id="5" creationId="{39854112-D3AA-9C0E-E971-27D5ACFC2896}"/>
          </ac:spMkLst>
        </pc:spChg>
        <pc:spChg chg="add del mod">
          <ac:chgData name="Tong, Xiaoran (NIH/NIEHS) [F]" userId="888a7c56-a406-4363-a59f-54b43044321d" providerId="ADAL" clId="{DC5292E9-DC6F-5A43-88C9-34528C38B2D8}" dt="2022-07-19T20:33:29.354" v="5883" actId="478"/>
          <ac:spMkLst>
            <pc:docMk/>
            <pc:sldMk cId="2212417780" sldId="262"/>
            <ac:spMk id="6" creationId="{74FB2350-14D6-E814-7DFD-EF647AE7A045}"/>
          </ac:spMkLst>
        </pc:spChg>
        <pc:spChg chg="add del mod">
          <ac:chgData name="Tong, Xiaoran (NIH/NIEHS) [F]" userId="888a7c56-a406-4363-a59f-54b43044321d" providerId="ADAL" clId="{DC5292E9-DC6F-5A43-88C9-34528C38B2D8}" dt="2022-07-19T20:35:38.138" v="5905" actId="478"/>
          <ac:spMkLst>
            <pc:docMk/>
            <pc:sldMk cId="2212417780" sldId="262"/>
            <ac:spMk id="7" creationId="{4EB5089D-25D8-B0AA-AB20-C2765883F632}"/>
          </ac:spMkLst>
        </pc:spChg>
        <pc:spChg chg="add del mod">
          <ac:chgData name="Tong, Xiaoran (NIH/NIEHS) [F]" userId="888a7c56-a406-4363-a59f-54b43044321d" providerId="ADAL" clId="{DC5292E9-DC6F-5A43-88C9-34528C38B2D8}" dt="2022-07-19T20:35:42.383" v="5906" actId="478"/>
          <ac:spMkLst>
            <pc:docMk/>
            <pc:sldMk cId="2212417780" sldId="262"/>
            <ac:spMk id="8" creationId="{9008C1D2-72F3-C656-556B-2DF4265BAD27}"/>
          </ac:spMkLst>
        </pc:spChg>
        <pc:spChg chg="add del mod">
          <ac:chgData name="Tong, Xiaoran (NIH/NIEHS) [F]" userId="888a7c56-a406-4363-a59f-54b43044321d" providerId="ADAL" clId="{DC5292E9-DC6F-5A43-88C9-34528C38B2D8}" dt="2022-07-19T20:35:42.383" v="5906" actId="478"/>
          <ac:spMkLst>
            <pc:docMk/>
            <pc:sldMk cId="2212417780" sldId="262"/>
            <ac:spMk id="9" creationId="{DA2CC87B-7C33-AA57-A3F2-51BA9B791ECE}"/>
          </ac:spMkLst>
        </pc:spChg>
        <pc:spChg chg="add del mod">
          <ac:chgData name="Tong, Xiaoran (NIH/NIEHS) [F]" userId="888a7c56-a406-4363-a59f-54b43044321d" providerId="ADAL" clId="{DC5292E9-DC6F-5A43-88C9-34528C38B2D8}" dt="2022-07-19T20:35:42.383" v="5906" actId="478"/>
          <ac:spMkLst>
            <pc:docMk/>
            <pc:sldMk cId="2212417780" sldId="262"/>
            <ac:spMk id="10" creationId="{CE6136DD-EEC7-F656-CDC8-CE83F9C9CE99}"/>
          </ac:spMkLst>
        </pc:spChg>
        <pc:spChg chg="add mod">
          <ac:chgData name="Tong, Xiaoran (NIH/NIEHS) [F]" userId="888a7c56-a406-4363-a59f-54b43044321d" providerId="ADAL" clId="{DC5292E9-DC6F-5A43-88C9-34528C38B2D8}" dt="2022-07-19T20:40:11.676" v="6032" actId="27636"/>
          <ac:spMkLst>
            <pc:docMk/>
            <pc:sldMk cId="2212417780" sldId="262"/>
            <ac:spMk id="11" creationId="{1242F558-5640-14A9-F17A-66F1E8B04933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11" creationId="{C4F42A2C-B154-45E0-5CF3-F1758F970B84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12" creationId="{BFDC7015-D3DF-A5A9-EFCF-344DED2C5203}"/>
          </ac:spMkLst>
        </pc:spChg>
        <pc:spChg chg="add mod">
          <ac:chgData name="Tong, Xiaoran (NIH/NIEHS) [F]" userId="888a7c56-a406-4363-a59f-54b43044321d" providerId="ADAL" clId="{DC5292E9-DC6F-5A43-88C9-34528C38B2D8}" dt="2022-07-19T20:40:11.675" v="6031" actId="27636"/>
          <ac:spMkLst>
            <pc:docMk/>
            <pc:sldMk cId="2212417780" sldId="262"/>
            <ac:spMk id="12" creationId="{FCB23589-1197-934E-6776-27C5C9FBAAA4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13" creationId="{B62AD60A-DEEF-7B9A-5304-95D43A6EA028}"/>
          </ac:spMkLst>
        </pc:spChg>
        <pc:spChg chg="add del mod">
          <ac:chgData name="Tong, Xiaoran (NIH/NIEHS) [F]" userId="888a7c56-a406-4363-a59f-54b43044321d" providerId="ADAL" clId="{DC5292E9-DC6F-5A43-88C9-34528C38B2D8}" dt="2022-07-19T20:41:57.171" v="6074" actId="478"/>
          <ac:spMkLst>
            <pc:docMk/>
            <pc:sldMk cId="2212417780" sldId="262"/>
            <ac:spMk id="14" creationId="{247D0A2E-A020-4D44-ED3D-E9AFEBA029FB}"/>
          </ac:spMkLst>
        </pc:spChg>
        <pc:spChg chg="add mod">
          <ac:chgData name="Tong, Xiaoran (NIH/NIEHS) [F]" userId="888a7c56-a406-4363-a59f-54b43044321d" providerId="ADAL" clId="{DC5292E9-DC6F-5A43-88C9-34528C38B2D8}" dt="2022-07-19T20:46:07.930" v="6142" actId="6549"/>
          <ac:spMkLst>
            <pc:docMk/>
            <pc:sldMk cId="2212417780" sldId="262"/>
            <ac:spMk id="15" creationId="{DDCA3532-76D0-5B69-EBC7-8D241B06B011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17" creationId="{B1574E11-8804-3644-B5B7-2A6D3BB833E8}"/>
          </ac:spMkLst>
        </pc:spChg>
        <pc:spChg chg="add del mod">
          <ac:chgData name="Tong, Xiaoran (NIH/NIEHS) [F]" userId="888a7c56-a406-4363-a59f-54b43044321d" providerId="ADAL" clId="{DC5292E9-DC6F-5A43-88C9-34528C38B2D8}" dt="2022-07-19T20:42:01.355" v="6076" actId="478"/>
          <ac:spMkLst>
            <pc:docMk/>
            <pc:sldMk cId="2212417780" sldId="262"/>
            <ac:spMk id="18" creationId="{5124F8BD-F5C6-7899-CBD7-3E11B76D164B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19" creationId="{C913F5A7-0128-65B6-13FB-EF449460449B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20" creationId="{9416D08F-C43E-FF19-BE2A-39A2F657A2D8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21" creationId="{ECE70DD3-73E7-264B-926A-F7ED14C29F39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22" creationId="{16E3CF04-EDD3-626B-208B-3BBFF402BB16}"/>
          </ac:spMkLst>
        </pc:spChg>
        <pc:spChg chg="add mod">
          <ac:chgData name="Tong, Xiaoran (NIH/NIEHS) [F]" userId="888a7c56-a406-4363-a59f-54b43044321d" providerId="ADAL" clId="{DC5292E9-DC6F-5A43-88C9-34528C38B2D8}" dt="2022-07-19T20:51:48.718" v="6307" actId="20577"/>
          <ac:spMkLst>
            <pc:docMk/>
            <pc:sldMk cId="2212417780" sldId="262"/>
            <ac:spMk id="22" creationId="{2FF3816B-F182-DADC-FA66-44F6EA131578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23" creationId="{A3AF713E-21AE-44AF-7D4B-389E29041E92}"/>
          </ac:spMkLst>
        </pc:spChg>
        <pc:spChg chg="add del mod">
          <ac:chgData name="Tong, Xiaoran (NIH/NIEHS) [F]" userId="888a7c56-a406-4363-a59f-54b43044321d" providerId="ADAL" clId="{DC5292E9-DC6F-5A43-88C9-34528C38B2D8}" dt="2022-07-19T20:41:59.315" v="6075" actId="478"/>
          <ac:spMkLst>
            <pc:docMk/>
            <pc:sldMk cId="2212417780" sldId="262"/>
            <ac:spMk id="24" creationId="{DB5C17C4-5B58-4E50-2E49-488F015F53DC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25" creationId="{0F1B1A22-83F7-931C-F49C-2D3BC66B00FC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26" creationId="{F2B31D0E-9C1A-564E-A565-B55851C4F16D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27" creationId="{4889C8B1-3307-0247-83F8-CBC3B6738E8E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28" creationId="{7357A881-7409-F7E9-AF57-66C378A47532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29" creationId="{7FF69A03-1607-299B-5E1A-4CD5662AF1FE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34" creationId="{F099AD63-A262-9074-6847-DE3E4BAE9066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46" creationId="{25442143-65D0-F534-D430-80866F73CD7F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61" creationId="{1D19FAC5-53C1-7301-1947-CEE14FAE69B8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63" creationId="{627982BD-643D-3FF6-C28A-8F93C1FA031D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66" creationId="{F5E8F563-7135-01FF-E905-72A6421DA371}"/>
          </ac:spMkLst>
        </pc:spChg>
        <pc:spChg chg="add mod">
          <ac:chgData name="Tong, Xiaoran (NIH/NIEHS) [F]" userId="888a7c56-a406-4363-a59f-54b43044321d" providerId="ADAL" clId="{DC5292E9-DC6F-5A43-88C9-34528C38B2D8}" dt="2022-07-19T20:45:46.084" v="6135" actId="14100"/>
          <ac:spMkLst>
            <pc:docMk/>
            <pc:sldMk cId="2212417780" sldId="262"/>
            <ac:spMk id="67" creationId="{8DD1AE26-905F-46BA-C938-C48A6BD795BC}"/>
          </ac:spMkLst>
        </pc:spChg>
        <pc:spChg chg="mod">
          <ac:chgData name="Tong, Xiaoran (NIH/NIEHS) [F]" userId="888a7c56-a406-4363-a59f-54b43044321d" providerId="ADAL" clId="{DC5292E9-DC6F-5A43-88C9-34528C38B2D8}" dt="2022-07-15T19:17:33.698" v="1166" actId="1076"/>
          <ac:spMkLst>
            <pc:docMk/>
            <pc:sldMk cId="2212417780" sldId="262"/>
            <ac:spMk id="69" creationId="{CC2EB9A7-5526-0393-E316-903EB82B3EB3}"/>
          </ac:spMkLst>
        </pc:spChg>
        <pc:spChg chg="mod">
          <ac:chgData name="Tong, Xiaoran (NIH/NIEHS) [F]" userId="888a7c56-a406-4363-a59f-54b43044321d" providerId="ADAL" clId="{DC5292E9-DC6F-5A43-88C9-34528C38B2D8}" dt="2022-07-15T19:17:33.698" v="1166" actId="1076"/>
          <ac:spMkLst>
            <pc:docMk/>
            <pc:sldMk cId="2212417780" sldId="262"/>
            <ac:spMk id="70" creationId="{7FDAB6B0-B7F5-2C0F-DCB7-6550A5E052DD}"/>
          </ac:spMkLst>
        </pc:spChg>
        <pc:spChg chg="mod">
          <ac:chgData name="Tong, Xiaoran (NIH/NIEHS) [F]" userId="888a7c56-a406-4363-a59f-54b43044321d" providerId="ADAL" clId="{DC5292E9-DC6F-5A43-88C9-34528C38B2D8}" dt="2022-07-15T19:17:33.698" v="1166" actId="1076"/>
          <ac:spMkLst>
            <pc:docMk/>
            <pc:sldMk cId="2212417780" sldId="262"/>
            <ac:spMk id="72" creationId="{6CFC4532-4771-20FA-4BB3-71C36381B35F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74" creationId="{CD3EF076-B9F4-134C-A349-F44B363F2498}"/>
          </ac:spMkLst>
        </pc:spChg>
        <pc:spChg chg="mod">
          <ac:chgData name="Tong, Xiaoran (NIH/NIEHS) [F]" userId="888a7c56-a406-4363-a59f-54b43044321d" providerId="ADAL" clId="{DC5292E9-DC6F-5A43-88C9-34528C38B2D8}" dt="2022-07-19T20:20:21.589" v="5423" actId="20577"/>
          <ac:spMkLst>
            <pc:docMk/>
            <pc:sldMk cId="2212417780" sldId="262"/>
            <ac:spMk id="76" creationId="{92D57026-EB89-C6AC-830A-DCA9257D393B}"/>
          </ac:spMkLst>
        </pc:spChg>
        <pc:spChg chg="del">
          <ac:chgData name="Tong, Xiaoran (NIH/NIEHS) [F]" userId="888a7c56-a406-4363-a59f-54b43044321d" providerId="ADAL" clId="{DC5292E9-DC6F-5A43-88C9-34528C38B2D8}" dt="2022-07-15T18:12:40.848" v="148" actId="478"/>
          <ac:spMkLst>
            <pc:docMk/>
            <pc:sldMk cId="2212417780" sldId="262"/>
            <ac:spMk id="83" creationId="{C69D0A7D-6461-B1A7-A655-FF94F68F7A7C}"/>
          </ac:spMkLst>
        </pc:spChg>
        <pc:spChg chg="del mod">
          <ac:chgData name="Tong, Xiaoran (NIH/NIEHS) [F]" userId="888a7c56-a406-4363-a59f-54b43044321d" providerId="ADAL" clId="{DC5292E9-DC6F-5A43-88C9-34528C38B2D8}" dt="2022-07-19T20:30:25.882" v="5805" actId="478"/>
          <ac:spMkLst>
            <pc:docMk/>
            <pc:sldMk cId="2212417780" sldId="262"/>
            <ac:spMk id="86" creationId="{EAE785ED-CEF0-C57F-44EE-E32E02F0C39D}"/>
          </ac:spMkLst>
        </pc:spChg>
        <pc:spChg chg="mod">
          <ac:chgData name="Tong, Xiaoran (NIH/NIEHS) [F]" userId="888a7c56-a406-4363-a59f-54b43044321d" providerId="ADAL" clId="{DC5292E9-DC6F-5A43-88C9-34528C38B2D8}" dt="2022-07-19T20:44:58.589" v="6130" actId="1076"/>
          <ac:spMkLst>
            <pc:docMk/>
            <pc:sldMk cId="2212417780" sldId="262"/>
            <ac:spMk id="87" creationId="{472AC0FC-6E7F-489B-01F0-33678EB442C4}"/>
          </ac:spMkLst>
        </pc:spChg>
        <pc:spChg chg="mod">
          <ac:chgData name="Tong, Xiaoran (NIH/NIEHS) [F]" userId="888a7c56-a406-4363-a59f-54b43044321d" providerId="ADAL" clId="{DC5292E9-DC6F-5A43-88C9-34528C38B2D8}" dt="2022-07-19T20:47:29.680" v="6163" actId="6549"/>
          <ac:spMkLst>
            <pc:docMk/>
            <pc:sldMk cId="2212417780" sldId="262"/>
            <ac:spMk id="89" creationId="{BEE62EB5-BBBC-291A-33D3-C8A0F22D2C64}"/>
          </ac:spMkLst>
        </pc:spChg>
        <pc:spChg chg="del mod">
          <ac:chgData name="Tong, Xiaoran (NIH/NIEHS) [F]" userId="888a7c56-a406-4363-a59f-54b43044321d" providerId="ADAL" clId="{DC5292E9-DC6F-5A43-88C9-34528C38B2D8}" dt="2022-07-19T20:31:15.635" v="5850" actId="478"/>
          <ac:spMkLst>
            <pc:docMk/>
            <pc:sldMk cId="2212417780" sldId="262"/>
            <ac:spMk id="90" creationId="{A73E8220-A6F2-E564-FBC8-56A42877D438}"/>
          </ac:spMkLst>
        </pc:spChg>
        <pc:spChg chg="mod">
          <ac:chgData name="Tong, Xiaoran (NIH/NIEHS) [F]" userId="888a7c56-a406-4363-a59f-54b43044321d" providerId="ADAL" clId="{DC5292E9-DC6F-5A43-88C9-34528C38B2D8}" dt="2022-07-19T20:29:04.543" v="5793" actId="14100"/>
          <ac:spMkLst>
            <pc:docMk/>
            <pc:sldMk cId="2212417780" sldId="262"/>
            <ac:spMk id="97" creationId="{0D34D186-01B4-2D96-88AB-25761B9555CE}"/>
          </ac:spMkLst>
        </pc:spChg>
        <pc:spChg chg="add del mod">
          <ac:chgData name="Tong, Xiaoran (NIH/NIEHS) [F]" userId="888a7c56-a406-4363-a59f-54b43044321d" providerId="ADAL" clId="{DC5292E9-DC6F-5A43-88C9-34528C38B2D8}" dt="2022-07-19T20:31:28.309" v="5853" actId="478"/>
          <ac:spMkLst>
            <pc:docMk/>
            <pc:sldMk cId="2212417780" sldId="262"/>
            <ac:spMk id="102" creationId="{29367C97-383F-FF81-1967-B47373BA8921}"/>
          </ac:spMkLst>
        </pc:spChg>
        <pc:spChg chg="add del mod">
          <ac:chgData name="Tong, Xiaoran (NIH/NIEHS) [F]" userId="888a7c56-a406-4363-a59f-54b43044321d" providerId="ADAL" clId="{DC5292E9-DC6F-5A43-88C9-34528C38B2D8}" dt="2022-07-19T20:31:30.349" v="5854" actId="478"/>
          <ac:spMkLst>
            <pc:docMk/>
            <pc:sldMk cId="2212417780" sldId="262"/>
            <ac:spMk id="103" creationId="{3495456C-691C-907C-021E-260B28EB7C77}"/>
          </ac:spMkLst>
        </pc:spChg>
        <pc:spChg chg="add mod">
          <ac:chgData name="Tong, Xiaoran (NIH/NIEHS) [F]" userId="888a7c56-a406-4363-a59f-54b43044321d" providerId="ADAL" clId="{DC5292E9-DC6F-5A43-88C9-34528C38B2D8}" dt="2022-07-19T20:40:11.679" v="6034" actId="27636"/>
          <ac:spMkLst>
            <pc:docMk/>
            <pc:sldMk cId="2212417780" sldId="262"/>
            <ac:spMk id="104" creationId="{263F6AC2-E869-227B-99F1-1E7A97FE4252}"/>
          </ac:spMkLst>
        </pc:spChg>
        <pc:spChg chg="add del mod">
          <ac:chgData name="Tong, Xiaoran (NIH/NIEHS) [F]" userId="888a7c56-a406-4363-a59f-54b43044321d" providerId="ADAL" clId="{DC5292E9-DC6F-5A43-88C9-34528C38B2D8}" dt="2022-07-19T20:33:30.779" v="5884" actId="478"/>
          <ac:spMkLst>
            <pc:docMk/>
            <pc:sldMk cId="2212417780" sldId="262"/>
            <ac:spMk id="105" creationId="{01E7342C-DDF1-3BAB-279D-76387CFD22E8}"/>
          </ac:spMkLst>
        </pc:spChg>
        <pc:spChg chg="add del mod">
          <ac:chgData name="Tong, Xiaoran (NIH/NIEHS) [F]" userId="888a7c56-a406-4363-a59f-54b43044321d" providerId="ADAL" clId="{DC5292E9-DC6F-5A43-88C9-34528C38B2D8}" dt="2022-07-19T20:35:45.023" v="5907" actId="478"/>
          <ac:spMkLst>
            <pc:docMk/>
            <pc:sldMk cId="2212417780" sldId="262"/>
            <ac:spMk id="106" creationId="{2DEB9A83-C690-D73D-C6CA-07319DCC34A9}"/>
          </ac:spMkLst>
        </pc:spChg>
        <pc:spChg chg="add del mod">
          <ac:chgData name="Tong, Xiaoran (NIH/NIEHS) [F]" userId="888a7c56-a406-4363-a59f-54b43044321d" providerId="ADAL" clId="{DC5292E9-DC6F-5A43-88C9-34528C38B2D8}" dt="2022-07-19T20:35:45.023" v="5907" actId="478"/>
          <ac:spMkLst>
            <pc:docMk/>
            <pc:sldMk cId="2212417780" sldId="262"/>
            <ac:spMk id="107" creationId="{CDFB46DD-BAD3-7CE6-CA17-12CAB20A1339}"/>
          </ac:spMkLst>
        </pc:spChg>
        <pc:spChg chg="add del mod">
          <ac:chgData name="Tong, Xiaoran (NIH/NIEHS) [F]" userId="888a7c56-a406-4363-a59f-54b43044321d" providerId="ADAL" clId="{DC5292E9-DC6F-5A43-88C9-34528C38B2D8}" dt="2022-07-19T20:35:45.023" v="5907" actId="478"/>
          <ac:spMkLst>
            <pc:docMk/>
            <pc:sldMk cId="2212417780" sldId="262"/>
            <ac:spMk id="108" creationId="{77AB01C4-955D-ED6B-5EEA-A7287FF9E6C9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109" creationId="{A5F1D4BC-7FEC-2B8F-7C98-5351C7D2573B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110" creationId="{F4F69D59-E7BF-C5DE-C555-650F35BD7DB3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111" creationId="{78DE6DAE-7866-ACA3-DED8-BBCBA3F3BC37}"/>
          </ac:spMkLst>
        </pc:spChg>
        <pc:spChg chg="mod">
          <ac:chgData name="Tong, Xiaoran (NIH/NIEHS) [F]" userId="888a7c56-a406-4363-a59f-54b43044321d" providerId="ADAL" clId="{DC5292E9-DC6F-5A43-88C9-34528C38B2D8}" dt="2022-07-15T18:22:13.446" v="337" actId="1076"/>
          <ac:spMkLst>
            <pc:docMk/>
            <pc:sldMk cId="2212417780" sldId="262"/>
            <ac:spMk id="112" creationId="{C47B2D5D-CAFC-6AD0-9E8C-C8F08995705C}"/>
          </ac:spMkLst>
        </pc:spChg>
        <pc:spChg chg="mod topLvl">
          <ac:chgData name="Tong, Xiaoran (NIH/NIEHS) [F]" userId="888a7c56-a406-4363-a59f-54b43044321d" providerId="ADAL" clId="{DC5292E9-DC6F-5A43-88C9-34528C38B2D8}" dt="2022-07-15T18:49:36.725" v="886" actId="1076"/>
          <ac:spMkLst>
            <pc:docMk/>
            <pc:sldMk cId="2212417780" sldId="262"/>
            <ac:spMk id="114" creationId="{2B9C8FC4-5C5C-6E87-7392-5268E1A96A4A}"/>
          </ac:spMkLst>
        </pc:spChg>
        <pc:spChg chg="mod topLvl">
          <ac:chgData name="Tong, Xiaoran (NIH/NIEHS) [F]" userId="888a7c56-a406-4363-a59f-54b43044321d" providerId="ADAL" clId="{DC5292E9-DC6F-5A43-88C9-34528C38B2D8}" dt="2022-07-15T19:18:03.152" v="1167" actId="1076"/>
          <ac:spMkLst>
            <pc:docMk/>
            <pc:sldMk cId="2212417780" sldId="262"/>
            <ac:spMk id="115" creationId="{F515C9FE-65EB-2238-F4E2-D2B39015C402}"/>
          </ac:spMkLst>
        </pc:spChg>
        <pc:spChg chg="mod topLvl">
          <ac:chgData name="Tong, Xiaoran (NIH/NIEHS) [F]" userId="888a7c56-a406-4363-a59f-54b43044321d" providerId="ADAL" clId="{DC5292E9-DC6F-5A43-88C9-34528C38B2D8}" dt="2022-07-15T18:49:36.725" v="886" actId="1076"/>
          <ac:spMkLst>
            <pc:docMk/>
            <pc:sldMk cId="2212417780" sldId="262"/>
            <ac:spMk id="116" creationId="{161F3D6C-5B58-A896-B51A-A3D0433240BF}"/>
          </ac:spMkLst>
        </pc:spChg>
        <pc:spChg chg="mod topLvl">
          <ac:chgData name="Tong, Xiaoran (NIH/NIEHS) [F]" userId="888a7c56-a406-4363-a59f-54b43044321d" providerId="ADAL" clId="{DC5292E9-DC6F-5A43-88C9-34528C38B2D8}" dt="2022-07-15T18:49:36.725" v="886" actId="1076"/>
          <ac:spMkLst>
            <pc:docMk/>
            <pc:sldMk cId="2212417780" sldId="262"/>
            <ac:spMk id="117" creationId="{5B474785-2648-56E5-E5EF-10067DDC6008}"/>
          </ac:spMkLst>
        </pc:spChg>
        <pc:spChg chg="mod">
          <ac:chgData name="Tong, Xiaoran (NIH/NIEHS) [F]" userId="888a7c56-a406-4363-a59f-54b43044321d" providerId="ADAL" clId="{DC5292E9-DC6F-5A43-88C9-34528C38B2D8}" dt="2022-07-15T18:39:54.837" v="660" actId="1076"/>
          <ac:spMkLst>
            <pc:docMk/>
            <pc:sldMk cId="2212417780" sldId="262"/>
            <ac:spMk id="118" creationId="{FB6F6071-58C3-12D1-DBE6-F77CFE69E972}"/>
          </ac:spMkLst>
        </pc:spChg>
        <pc:spChg chg="add del mod">
          <ac:chgData name="Tong, Xiaoran (NIH/NIEHS) [F]" userId="888a7c56-a406-4363-a59f-54b43044321d" providerId="ADAL" clId="{DC5292E9-DC6F-5A43-88C9-34528C38B2D8}" dt="2022-07-19T20:31:26.450" v="5851" actId="478"/>
          <ac:spMkLst>
            <pc:docMk/>
            <pc:sldMk cId="2212417780" sldId="262"/>
            <ac:spMk id="127" creationId="{2B77F6DB-9207-F183-CB66-EB94284B0FB6}"/>
          </ac:spMkLst>
        </pc:spChg>
        <pc:spChg chg="add del mod">
          <ac:chgData name="Tong, Xiaoran (NIH/NIEHS) [F]" userId="888a7c56-a406-4363-a59f-54b43044321d" providerId="ADAL" clId="{DC5292E9-DC6F-5A43-88C9-34528C38B2D8}" dt="2022-07-19T20:35:45.023" v="5907" actId="478"/>
          <ac:spMkLst>
            <pc:docMk/>
            <pc:sldMk cId="2212417780" sldId="262"/>
            <ac:spMk id="136" creationId="{1C476837-8EC2-E6D9-A451-08EE276BD4FB}"/>
          </ac:spMkLst>
        </pc:spChg>
        <pc:spChg chg="add mod">
          <ac:chgData name="Tong, Xiaoran (NIH/NIEHS) [F]" userId="888a7c56-a406-4363-a59f-54b43044321d" providerId="ADAL" clId="{DC5292E9-DC6F-5A43-88C9-34528C38B2D8}" dt="2022-07-19T20:52:18.571" v="6317" actId="404"/>
          <ac:spMkLst>
            <pc:docMk/>
            <pc:sldMk cId="2212417780" sldId="262"/>
            <ac:spMk id="139" creationId="{1BD4957B-D424-BC63-D3DB-D935D8261509}"/>
          </ac:spMkLst>
        </pc:spChg>
        <pc:grpChg chg="add del mod">
          <ac:chgData name="Tong, Xiaoran (NIH/NIEHS) [F]" userId="888a7c56-a406-4363-a59f-54b43044321d" providerId="ADAL" clId="{DC5292E9-DC6F-5A43-88C9-34528C38B2D8}" dt="2022-07-15T18:49:20.008" v="884" actId="165"/>
          <ac:grpSpMkLst>
            <pc:docMk/>
            <pc:sldMk cId="2212417780" sldId="262"/>
            <ac:grpSpMk id="91" creationId="{92A01F8B-771F-8CF2-7BAB-707EF692AF77}"/>
          </ac:grpSpMkLst>
        </pc:grpChg>
        <pc:cxnChg chg="del mod">
          <ac:chgData name="Tong, Xiaoran (NIH/NIEHS) [F]" userId="888a7c56-a406-4363-a59f-54b43044321d" providerId="ADAL" clId="{DC5292E9-DC6F-5A43-88C9-34528C38B2D8}" dt="2022-07-15T18:12:40.848" v="148" actId="478"/>
          <ac:cxnSpMkLst>
            <pc:docMk/>
            <pc:sldMk cId="2212417780" sldId="262"/>
            <ac:cxnSpMk id="16" creationId="{988E5513-BC27-0123-1690-9DA5185D37F2}"/>
          </ac:cxnSpMkLst>
        </pc:cxnChg>
        <pc:cxnChg chg="add del mod">
          <ac:chgData name="Tong, Xiaoran (NIH/NIEHS) [F]" userId="888a7c56-a406-4363-a59f-54b43044321d" providerId="ADAL" clId="{DC5292E9-DC6F-5A43-88C9-34528C38B2D8}" dt="2022-07-15T18:46:02.524" v="850" actId="478"/>
          <ac:cxnSpMkLst>
            <pc:docMk/>
            <pc:sldMk cId="2212417780" sldId="262"/>
            <ac:cxnSpMk id="30" creationId="{10785B87-595B-180E-C284-19F8C01E4BFE}"/>
          </ac:cxnSpMkLst>
        </pc:cxnChg>
        <pc:cxnChg chg="add del mod">
          <ac:chgData name="Tong, Xiaoran (NIH/NIEHS) [F]" userId="888a7c56-a406-4363-a59f-54b43044321d" providerId="ADAL" clId="{DC5292E9-DC6F-5A43-88C9-34528C38B2D8}" dt="2022-07-15T18:46:02.524" v="850" actId="478"/>
          <ac:cxnSpMkLst>
            <pc:docMk/>
            <pc:sldMk cId="2212417780" sldId="262"/>
            <ac:cxnSpMk id="31" creationId="{4444FBE3-AC0D-9A30-C81D-43F4C8ED9474}"/>
          </ac:cxnSpMkLst>
        </pc:cxnChg>
        <pc:cxnChg chg="add del mod">
          <ac:chgData name="Tong, Xiaoran (NIH/NIEHS) [F]" userId="888a7c56-a406-4363-a59f-54b43044321d" providerId="ADAL" clId="{DC5292E9-DC6F-5A43-88C9-34528C38B2D8}" dt="2022-07-15T18:46:02.524" v="850" actId="478"/>
          <ac:cxnSpMkLst>
            <pc:docMk/>
            <pc:sldMk cId="2212417780" sldId="262"/>
            <ac:cxnSpMk id="32" creationId="{6CCE987D-5A28-EE55-E4A3-90DADD3E4258}"/>
          </ac:cxnSpMkLst>
        </pc:cxnChg>
        <pc:cxnChg chg="add del mod">
          <ac:chgData name="Tong, Xiaoran (NIH/NIEHS) [F]" userId="888a7c56-a406-4363-a59f-54b43044321d" providerId="ADAL" clId="{DC5292E9-DC6F-5A43-88C9-34528C38B2D8}" dt="2022-07-15T18:46:09.063" v="851" actId="478"/>
          <ac:cxnSpMkLst>
            <pc:docMk/>
            <pc:sldMk cId="2212417780" sldId="262"/>
            <ac:cxnSpMk id="33" creationId="{644AF9B6-85A9-6950-B668-5A001FBD78A2}"/>
          </ac:cxnSpMkLst>
        </pc:cxnChg>
        <pc:cxnChg chg="mod">
          <ac:chgData name="Tong, Xiaoran (NIH/NIEHS) [F]" userId="888a7c56-a406-4363-a59f-54b43044321d" providerId="ADAL" clId="{DC5292E9-DC6F-5A43-88C9-34528C38B2D8}" dt="2022-07-15T18:22:13.446" v="337" actId="1076"/>
          <ac:cxnSpMkLst>
            <pc:docMk/>
            <pc:sldMk cId="2212417780" sldId="262"/>
            <ac:cxnSpMk id="41" creationId="{A1ED1D19-6503-3E34-6E4D-6305DFB83CEA}"/>
          </ac:cxnSpMkLst>
        </pc:cxnChg>
        <pc:cxnChg chg="add mod">
          <ac:chgData name="Tong, Xiaoran (NIH/NIEHS) [F]" userId="888a7c56-a406-4363-a59f-54b43044321d" providerId="ADAL" clId="{DC5292E9-DC6F-5A43-88C9-34528C38B2D8}" dt="2022-07-19T20:45:46.084" v="6135" actId="14100"/>
          <ac:cxnSpMkLst>
            <pc:docMk/>
            <pc:sldMk cId="2212417780" sldId="262"/>
            <ac:cxnSpMk id="71" creationId="{A22FDA69-D07C-E101-D5E0-6FC6122B71EB}"/>
          </ac:cxnSpMkLst>
        </pc:cxnChg>
        <pc:cxnChg chg="mod">
          <ac:chgData name="Tong, Xiaoran (NIH/NIEHS) [F]" userId="888a7c56-a406-4363-a59f-54b43044321d" providerId="ADAL" clId="{DC5292E9-DC6F-5A43-88C9-34528C38B2D8}" dt="2022-07-15T18:22:13.446" v="337" actId="1076"/>
          <ac:cxnSpMkLst>
            <pc:docMk/>
            <pc:sldMk cId="2212417780" sldId="262"/>
            <ac:cxnSpMk id="77" creationId="{09E68415-09DD-524D-6B43-BEF3FBC47389}"/>
          </ac:cxnSpMkLst>
        </pc:cxnChg>
        <pc:cxnChg chg="add del mod">
          <ac:chgData name="Tong, Xiaoran (NIH/NIEHS) [F]" userId="888a7c56-a406-4363-a59f-54b43044321d" providerId="ADAL" clId="{DC5292E9-DC6F-5A43-88C9-34528C38B2D8}" dt="2022-07-15T19:17:33.698" v="1166" actId="1076"/>
          <ac:cxnSpMkLst>
            <pc:docMk/>
            <pc:sldMk cId="2212417780" sldId="262"/>
            <ac:cxnSpMk id="80" creationId="{5A469D29-FB07-BBD5-0A03-67D022751B21}"/>
          </ac:cxnSpMkLst>
        </pc:cxnChg>
        <pc:cxnChg chg="mod">
          <ac:chgData name="Tong, Xiaoran (NIH/NIEHS) [F]" userId="888a7c56-a406-4363-a59f-54b43044321d" providerId="ADAL" clId="{DC5292E9-DC6F-5A43-88C9-34528C38B2D8}" dt="2022-07-19T20:45:46.084" v="6135" actId="14100"/>
          <ac:cxnSpMkLst>
            <pc:docMk/>
            <pc:sldMk cId="2212417780" sldId="262"/>
            <ac:cxnSpMk id="100" creationId="{A8A3D8A2-8C64-75A6-5770-55038B74EDF1}"/>
          </ac:cxnSpMkLst>
        </pc:cxnChg>
        <pc:cxnChg chg="mod">
          <ac:chgData name="Tong, Xiaoran (NIH/NIEHS) [F]" userId="888a7c56-a406-4363-a59f-54b43044321d" providerId="ADAL" clId="{DC5292E9-DC6F-5A43-88C9-34528C38B2D8}" dt="2022-07-15T18:22:13.446" v="337" actId="1076"/>
          <ac:cxnSpMkLst>
            <pc:docMk/>
            <pc:sldMk cId="2212417780" sldId="262"/>
            <ac:cxnSpMk id="113" creationId="{24457AAE-8411-1C87-46FD-DB15762C3D7C}"/>
          </ac:cxnSpMkLst>
        </pc:cxnChg>
        <pc:cxnChg chg="mod">
          <ac:chgData name="Tong, Xiaoran (NIH/NIEHS) [F]" userId="888a7c56-a406-4363-a59f-54b43044321d" providerId="ADAL" clId="{DC5292E9-DC6F-5A43-88C9-34528C38B2D8}" dt="2022-07-15T18:49:36.725" v="886" actId="1076"/>
          <ac:cxnSpMkLst>
            <pc:docMk/>
            <pc:sldMk cId="2212417780" sldId="262"/>
            <ac:cxnSpMk id="119" creationId="{82A255D4-C43F-C605-B7DB-9D9BF1C52403}"/>
          </ac:cxnSpMkLst>
        </pc:cxnChg>
        <pc:cxnChg chg="del mod">
          <ac:chgData name="Tong, Xiaoran (NIH/NIEHS) [F]" userId="888a7c56-a406-4363-a59f-54b43044321d" providerId="ADAL" clId="{DC5292E9-DC6F-5A43-88C9-34528C38B2D8}" dt="2022-07-15T18:46:02.524" v="850" actId="478"/>
          <ac:cxnSpMkLst>
            <pc:docMk/>
            <pc:sldMk cId="2212417780" sldId="262"/>
            <ac:cxnSpMk id="122" creationId="{A704678A-AAC9-276C-2017-A04A1A78C2DF}"/>
          </ac:cxnSpMkLst>
        </pc:cxnChg>
      </pc:sldChg>
      <pc:sldChg chg="addSp delSp modSp add mod ord">
        <pc:chgData name="Tong, Xiaoran (NIH/NIEHS) [F]" userId="888a7c56-a406-4363-a59f-54b43044321d" providerId="ADAL" clId="{DC5292E9-DC6F-5A43-88C9-34528C38B2D8}" dt="2022-07-19T20:51:25.844" v="6276" actId="20577"/>
        <pc:sldMkLst>
          <pc:docMk/>
          <pc:sldMk cId="3078725664" sldId="263"/>
        </pc:sldMkLst>
        <pc:spChg chg="add mod">
          <ac:chgData name="Tong, Xiaoran (NIH/NIEHS) [F]" userId="888a7c56-a406-4363-a59f-54b43044321d" providerId="ADAL" clId="{DC5292E9-DC6F-5A43-88C9-34528C38B2D8}" dt="2022-07-15T19:40:08.718" v="1434" actId="14100"/>
          <ac:spMkLst>
            <pc:docMk/>
            <pc:sldMk cId="3078725664" sldId="263"/>
            <ac:spMk id="2" creationId="{19CB5897-371D-4D2A-6BB7-9F04D8AEE02B}"/>
          </ac:spMkLst>
        </pc:spChg>
        <pc:spChg chg="add del mod">
          <ac:chgData name="Tong, Xiaoran (NIH/NIEHS) [F]" userId="888a7c56-a406-4363-a59f-54b43044321d" providerId="ADAL" clId="{DC5292E9-DC6F-5A43-88C9-34528C38B2D8}" dt="2022-07-19T20:19:33.815" v="5418" actId="478"/>
          <ac:spMkLst>
            <pc:docMk/>
            <pc:sldMk cId="3078725664" sldId="263"/>
            <ac:spMk id="9" creationId="{6CC846CB-DD08-409C-BB42-37B3BFE53275}"/>
          </ac:spMkLst>
        </pc:spChg>
        <pc:spChg chg="add mod">
          <ac:chgData name="Tong, Xiaoran (NIH/NIEHS) [F]" userId="888a7c56-a406-4363-a59f-54b43044321d" providerId="ADAL" clId="{DC5292E9-DC6F-5A43-88C9-34528C38B2D8}" dt="2022-07-19T20:19:45.619" v="5422" actId="1076"/>
          <ac:spMkLst>
            <pc:docMk/>
            <pc:sldMk cId="3078725664" sldId="263"/>
            <ac:spMk id="11" creationId="{0BA70211-42FB-7BC4-CAE5-4F276BE1D99A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11" creationId="{C4F42A2C-B154-45E0-5CF3-F1758F970B84}"/>
          </ac:spMkLst>
        </pc:spChg>
        <pc:spChg chg="add mod">
          <ac:chgData name="Tong, Xiaoran (NIH/NIEHS) [F]" userId="888a7c56-a406-4363-a59f-54b43044321d" providerId="ADAL" clId="{DC5292E9-DC6F-5A43-88C9-34528C38B2D8}" dt="2022-07-19T20:51:25.844" v="6276" actId="20577"/>
          <ac:spMkLst>
            <pc:docMk/>
            <pc:sldMk cId="3078725664" sldId="263"/>
            <ac:spMk id="12" creationId="{A6CBDBCF-C90F-BAA2-E846-95CF6F889046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12" creationId="{BFDC7015-D3DF-A5A9-EFCF-344DED2C5203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13" creationId="{B62AD60A-DEEF-7B9A-5304-95D43A6EA028}"/>
          </ac:spMkLst>
        </pc:spChg>
        <pc:spChg chg="mod">
          <ac:chgData name="Tong, Xiaoran (NIH/NIEHS) [F]" userId="888a7c56-a406-4363-a59f-54b43044321d" providerId="ADAL" clId="{DC5292E9-DC6F-5A43-88C9-34528C38B2D8}" dt="2022-07-15T19:40:34.917" v="1436" actId="14100"/>
          <ac:spMkLst>
            <pc:docMk/>
            <pc:sldMk cId="3078725664" sldId="263"/>
            <ac:spMk id="19" creationId="{C913F5A7-0128-65B6-13FB-EF449460449B}"/>
          </ac:spMkLst>
        </pc:spChg>
        <pc:spChg chg="mod">
          <ac:chgData name="Tong, Xiaoran (NIH/NIEHS) [F]" userId="888a7c56-a406-4363-a59f-54b43044321d" providerId="ADAL" clId="{DC5292E9-DC6F-5A43-88C9-34528C38B2D8}" dt="2022-07-15T19:39:53.759" v="1431" actId="3064"/>
          <ac:spMkLst>
            <pc:docMk/>
            <pc:sldMk cId="3078725664" sldId="263"/>
            <ac:spMk id="20" creationId="{9416D08F-C43E-FF19-BE2A-39A2F657A2D8}"/>
          </ac:spMkLst>
        </pc:spChg>
        <pc:spChg chg="mod">
          <ac:chgData name="Tong, Xiaoran (NIH/NIEHS) [F]" userId="888a7c56-a406-4363-a59f-54b43044321d" providerId="ADAL" clId="{DC5292E9-DC6F-5A43-88C9-34528C38B2D8}" dt="2022-07-15T19:40:21.054" v="1435" actId="14100"/>
          <ac:spMkLst>
            <pc:docMk/>
            <pc:sldMk cId="3078725664" sldId="263"/>
            <ac:spMk id="21" creationId="{ECE70DD3-73E7-264B-926A-F7ED14C29F39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22" creationId="{16E3CF04-EDD3-626B-208B-3BBFF402BB16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23" creationId="{A3AF713E-21AE-44AF-7D4B-389E29041E92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28" creationId="{7357A881-7409-F7E9-AF57-66C378A47532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29" creationId="{7FF69A03-1607-299B-5E1A-4CD5662AF1FE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46" creationId="{25442143-65D0-F534-D430-80866F73CD7F}"/>
          </ac:spMkLst>
        </pc:spChg>
        <pc:spChg chg="mod">
          <ac:chgData name="Tong, Xiaoran (NIH/NIEHS) [F]" userId="888a7c56-a406-4363-a59f-54b43044321d" providerId="ADAL" clId="{DC5292E9-DC6F-5A43-88C9-34528C38B2D8}" dt="2022-07-19T17:05:03.947" v="2238" actId="6549"/>
          <ac:spMkLst>
            <pc:docMk/>
            <pc:sldMk cId="3078725664" sldId="263"/>
            <ac:spMk id="51" creationId="{CEAAB528-BE5D-4ED0-8ED4-FB8D1F6F8A7E}"/>
          </ac:spMkLst>
        </pc:spChg>
        <pc:spChg chg="mod">
          <ac:chgData name="Tong, Xiaoran (NIH/NIEHS) [F]" userId="888a7c56-a406-4363-a59f-54b43044321d" providerId="ADAL" clId="{DC5292E9-DC6F-5A43-88C9-34528C38B2D8}" dt="2022-07-19T17:05:13.182" v="2246" actId="20577"/>
          <ac:spMkLst>
            <pc:docMk/>
            <pc:sldMk cId="3078725664" sldId="263"/>
            <ac:spMk id="57" creationId="{DC25052B-E7BC-4EDC-93EE-E47998D65694}"/>
          </ac:spMkLst>
        </pc:spChg>
        <pc:spChg chg="mod">
          <ac:chgData name="Tong, Xiaoran (NIH/NIEHS) [F]" userId="888a7c56-a406-4363-a59f-54b43044321d" providerId="ADAL" clId="{DC5292E9-DC6F-5A43-88C9-34528C38B2D8}" dt="2022-07-15T19:34:52.456" v="1413" actId="20577"/>
          <ac:spMkLst>
            <pc:docMk/>
            <pc:sldMk cId="3078725664" sldId="263"/>
            <ac:spMk id="66" creationId="{F5E8F563-7135-01FF-E905-72A6421DA371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69" creationId="{CC2EB9A7-5526-0393-E316-903EB82B3EB3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70" creationId="{7FDAB6B0-B7F5-2C0F-DCB7-6550A5E052DD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72" creationId="{6CFC4532-4771-20FA-4BB3-71C36381B35F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76" creationId="{92D57026-EB89-C6AC-830A-DCA9257D393B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83" creationId="{C69D0A7D-6461-B1A7-A655-FF94F68F7A7C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86" creationId="{EAE785ED-CEF0-C57F-44EE-E32E02F0C39D}"/>
          </ac:spMkLst>
        </pc:spChg>
        <pc:spChg chg="mod">
          <ac:chgData name="Tong, Xiaoran (NIH/NIEHS) [F]" userId="888a7c56-a406-4363-a59f-54b43044321d" providerId="ADAL" clId="{DC5292E9-DC6F-5A43-88C9-34528C38B2D8}" dt="2022-07-19T17:05:23.486" v="2247" actId="20577"/>
          <ac:spMkLst>
            <pc:docMk/>
            <pc:sldMk cId="3078725664" sldId="263"/>
            <ac:spMk id="86" creationId="{FE3DCECA-1696-475E-84F9-25A2CEE7A77E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87" creationId="{472AC0FC-6E7F-489B-01F0-33678EB442C4}"/>
          </ac:spMkLst>
        </pc:spChg>
        <pc:spChg chg="del">
          <ac:chgData name="Tong, Xiaoran (NIH/NIEHS) [F]" userId="888a7c56-a406-4363-a59f-54b43044321d" providerId="ADAL" clId="{DC5292E9-DC6F-5A43-88C9-34528C38B2D8}" dt="2022-07-19T16:56:55.269" v="1712" actId="478"/>
          <ac:spMkLst>
            <pc:docMk/>
            <pc:sldMk cId="3078725664" sldId="263"/>
            <ac:spMk id="89" creationId="{81F1360A-0FBE-446E-8013-16C14AE2ED5A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89" creationId="{BEE62EB5-BBBC-291A-33D3-C8A0F22D2C64}"/>
          </ac:spMkLst>
        </pc:spChg>
        <pc:spChg chg="del">
          <ac:chgData name="Tong, Xiaoran (NIH/NIEHS) [F]" userId="888a7c56-a406-4363-a59f-54b43044321d" providerId="ADAL" clId="{DC5292E9-DC6F-5A43-88C9-34528C38B2D8}" dt="2022-07-15T19:23:11.603" v="1348" actId="478"/>
          <ac:spMkLst>
            <pc:docMk/>
            <pc:sldMk cId="3078725664" sldId="263"/>
            <ac:spMk id="90" creationId="{A73E8220-A6F2-E564-FBC8-56A42877D438}"/>
          </ac:spMkLst>
        </pc:spChg>
        <pc:spChg chg="mod">
          <ac:chgData name="Tong, Xiaoran (NIH/NIEHS) [F]" userId="888a7c56-a406-4363-a59f-54b43044321d" providerId="ADAL" clId="{DC5292E9-DC6F-5A43-88C9-34528C38B2D8}" dt="2022-07-19T20:19:14.423" v="5417" actId="6549"/>
          <ac:spMkLst>
            <pc:docMk/>
            <pc:sldMk cId="3078725664" sldId="263"/>
            <ac:spMk id="97" creationId="{0D34D186-01B4-2D96-88AB-25761B9555CE}"/>
          </ac:spMkLst>
        </pc:spChg>
        <pc:spChg chg="mod">
          <ac:chgData name="Tong, Xiaoran (NIH/NIEHS) [F]" userId="888a7c56-a406-4363-a59f-54b43044321d" providerId="ADAL" clId="{DC5292E9-DC6F-5A43-88C9-34528C38B2D8}" dt="2022-07-19T16:47:11.448" v="1634" actId="1076"/>
          <ac:spMkLst>
            <pc:docMk/>
            <pc:sldMk cId="3078725664" sldId="263"/>
            <ac:spMk id="101" creationId="{9EA97730-6E5D-496A-8F9A-BFB2379A59B3}"/>
          </ac:spMkLst>
        </pc:spChg>
        <pc:spChg chg="mod">
          <ac:chgData name="Tong, Xiaoran (NIH/NIEHS) [F]" userId="888a7c56-a406-4363-a59f-54b43044321d" providerId="ADAL" clId="{DC5292E9-DC6F-5A43-88C9-34528C38B2D8}" dt="2022-07-19T19:32:22.621" v="4289" actId="20577"/>
          <ac:spMkLst>
            <pc:docMk/>
            <pc:sldMk cId="3078725664" sldId="263"/>
            <ac:spMk id="118" creationId="{FB6F6071-58C3-12D1-DBE6-F77CFE69E972}"/>
          </ac:spMkLst>
        </pc:spChg>
        <pc:grpChg chg="add">
          <ac:chgData name="Tong, Xiaoran (NIH/NIEHS) [F]" userId="888a7c56-a406-4363-a59f-54b43044321d" providerId="ADAL" clId="{DC5292E9-DC6F-5A43-88C9-34528C38B2D8}" dt="2022-07-19T16:28:20.375" v="1437" actId="164"/>
          <ac:grpSpMkLst>
            <pc:docMk/>
            <pc:sldMk cId="3078725664" sldId="263"/>
            <ac:grpSpMk id="2" creationId="{2DB4B845-C181-2F79-983C-C01259EF5223}"/>
          </ac:grpSpMkLst>
        </pc:grpChg>
        <pc:grpChg chg="add">
          <ac:chgData name="Tong, Xiaoran (NIH/NIEHS) [F]" userId="888a7c56-a406-4363-a59f-54b43044321d" providerId="ADAL" clId="{DC5292E9-DC6F-5A43-88C9-34528C38B2D8}" dt="2022-07-19T16:46:33.967" v="1632" actId="164"/>
          <ac:grpSpMkLst>
            <pc:docMk/>
            <pc:sldMk cId="3078725664" sldId="263"/>
            <ac:grpSpMk id="3" creationId="{EBEB7F93-5CF0-9531-45C9-7BEFB94A8B0A}"/>
          </ac:grpSpMkLst>
        </pc:grpChg>
        <pc:grpChg chg="add mod">
          <ac:chgData name="Tong, Xiaoran (NIH/NIEHS) [F]" userId="888a7c56-a406-4363-a59f-54b43044321d" providerId="ADAL" clId="{DC5292E9-DC6F-5A43-88C9-34528C38B2D8}" dt="2022-07-19T16:47:24.211" v="1636" actId="1076"/>
          <ac:grpSpMkLst>
            <pc:docMk/>
            <pc:sldMk cId="3078725664" sldId="263"/>
            <ac:grpSpMk id="4" creationId="{9458F031-003A-E514-300E-F2EEB190179D}"/>
          </ac:grpSpMkLst>
        </pc:grpChg>
        <pc:grpChg chg="del mod">
          <ac:chgData name="Tong, Xiaoran (NIH/NIEHS) [F]" userId="888a7c56-a406-4363-a59f-54b43044321d" providerId="ADAL" clId="{DC5292E9-DC6F-5A43-88C9-34528C38B2D8}" dt="2022-07-19T16:31:04.730" v="1459" actId="21"/>
          <ac:grpSpMkLst>
            <pc:docMk/>
            <pc:sldMk cId="3078725664" sldId="263"/>
            <ac:grpSpMk id="5" creationId="{25F44614-5837-4689-9D3E-D252ACC4335E}"/>
          </ac:grpSpMkLst>
        </pc:grpChg>
        <pc:grpChg chg="add mod">
          <ac:chgData name="Tong, Xiaoran (NIH/NIEHS) [F]" userId="888a7c56-a406-4363-a59f-54b43044321d" providerId="ADAL" clId="{DC5292E9-DC6F-5A43-88C9-34528C38B2D8}" dt="2022-07-19T16:47:48.075" v="1639" actId="1076"/>
          <ac:grpSpMkLst>
            <pc:docMk/>
            <pc:sldMk cId="3078725664" sldId="263"/>
            <ac:grpSpMk id="6" creationId="{E29CC981-6838-FED1-6AFC-FEF83DE976C7}"/>
          </ac:grpSpMkLst>
        </pc:grpChg>
        <pc:grpChg chg="add mod">
          <ac:chgData name="Tong, Xiaoran (NIH/NIEHS) [F]" userId="888a7c56-a406-4363-a59f-54b43044321d" providerId="ADAL" clId="{DC5292E9-DC6F-5A43-88C9-34528C38B2D8}" dt="2022-07-19T16:47:48.075" v="1639" actId="1076"/>
          <ac:grpSpMkLst>
            <pc:docMk/>
            <pc:sldMk cId="3078725664" sldId="263"/>
            <ac:grpSpMk id="7" creationId="{8B10B9F7-8F91-9DA9-A3A4-36C6B23CD829}"/>
          </ac:grpSpMkLst>
        </pc:grpChg>
        <pc:grpChg chg="del">
          <ac:chgData name="Tong, Xiaoran (NIH/NIEHS) [F]" userId="888a7c56-a406-4363-a59f-54b43044321d" providerId="ADAL" clId="{DC5292E9-DC6F-5A43-88C9-34528C38B2D8}" dt="2022-07-19T16:31:04.730" v="1459" actId="21"/>
          <ac:grpSpMkLst>
            <pc:docMk/>
            <pc:sldMk cId="3078725664" sldId="263"/>
            <ac:grpSpMk id="91" creationId="{675321B2-3C82-4BB9-A777-B1368E6FBE0D}"/>
          </ac:grpSpMkLst>
        </pc:grpChg>
        <pc:cxnChg chg="del mod">
          <ac:chgData name="Tong, Xiaoran (NIH/NIEHS) [F]" userId="888a7c56-a406-4363-a59f-54b43044321d" providerId="ADAL" clId="{DC5292E9-DC6F-5A43-88C9-34528C38B2D8}" dt="2022-07-15T19:23:11.603" v="1348" actId="478"/>
          <ac:cxnSpMkLst>
            <pc:docMk/>
            <pc:sldMk cId="3078725664" sldId="263"/>
            <ac:cxnSpMk id="16" creationId="{988E5513-BC27-0123-1690-9DA5185D37F2}"/>
          </ac:cxnSpMkLst>
        </pc:cxnChg>
        <pc:cxnChg chg="mod">
          <ac:chgData name="Tong, Xiaoran (NIH/NIEHS) [F]" userId="888a7c56-a406-4363-a59f-54b43044321d" providerId="ADAL" clId="{DC5292E9-DC6F-5A43-88C9-34528C38B2D8}" dt="2022-07-15T19:40:34.917" v="1436" actId="14100"/>
          <ac:cxnSpMkLst>
            <pc:docMk/>
            <pc:sldMk cId="3078725664" sldId="263"/>
            <ac:cxnSpMk id="41" creationId="{A1ED1D19-6503-3E34-6E4D-6305DFB83CEA}"/>
          </ac:cxnSpMkLst>
        </pc:cxnChg>
        <pc:cxnChg chg="mod">
          <ac:chgData name="Tong, Xiaoran (NIH/NIEHS) [F]" userId="888a7c56-a406-4363-a59f-54b43044321d" providerId="ADAL" clId="{DC5292E9-DC6F-5A43-88C9-34528C38B2D8}" dt="2022-07-19T16:47:48.075" v="1639" actId="1076"/>
          <ac:cxnSpMkLst>
            <pc:docMk/>
            <pc:sldMk cId="3078725664" sldId="263"/>
            <ac:cxnSpMk id="52" creationId="{1442BC61-2098-4E2C-AA29-08E7107EC988}"/>
          </ac:cxnSpMkLst>
        </pc:cxnChg>
        <pc:cxnChg chg="mod">
          <ac:chgData name="Tong, Xiaoran (NIH/NIEHS) [F]" userId="888a7c56-a406-4363-a59f-54b43044321d" providerId="ADAL" clId="{DC5292E9-DC6F-5A43-88C9-34528C38B2D8}" dt="2022-07-19T16:47:48.075" v="1639" actId="1076"/>
          <ac:cxnSpMkLst>
            <pc:docMk/>
            <pc:sldMk cId="3078725664" sldId="263"/>
            <ac:cxnSpMk id="58" creationId="{ECE4065F-1E3F-470B-9E00-FA04F0E7E968}"/>
          </ac:cxnSpMkLst>
        </pc:cxnChg>
        <pc:cxnChg chg="mod">
          <ac:chgData name="Tong, Xiaoran (NIH/NIEHS) [F]" userId="888a7c56-a406-4363-a59f-54b43044321d" providerId="ADAL" clId="{DC5292E9-DC6F-5A43-88C9-34528C38B2D8}" dt="2022-07-19T16:47:48.075" v="1639" actId="1076"/>
          <ac:cxnSpMkLst>
            <pc:docMk/>
            <pc:sldMk cId="3078725664" sldId="263"/>
            <ac:cxnSpMk id="66" creationId="{79DCEBD6-2D90-4E73-80CD-440B1DC86421}"/>
          </ac:cxnSpMkLst>
        </pc:cxnChg>
        <pc:cxnChg chg="mod">
          <ac:chgData name="Tong, Xiaoran (NIH/NIEHS) [F]" userId="888a7c56-a406-4363-a59f-54b43044321d" providerId="ADAL" clId="{DC5292E9-DC6F-5A43-88C9-34528C38B2D8}" dt="2022-07-15T19:40:34.917" v="1436" actId="14100"/>
          <ac:cxnSpMkLst>
            <pc:docMk/>
            <pc:sldMk cId="3078725664" sldId="263"/>
            <ac:cxnSpMk id="77" creationId="{09E68415-09DD-524D-6B43-BEF3FBC47389}"/>
          </ac:cxnSpMkLst>
        </pc:cxnChg>
        <pc:cxnChg chg="mod">
          <ac:chgData name="Tong, Xiaoran (NIH/NIEHS) [F]" userId="888a7c56-a406-4363-a59f-54b43044321d" providerId="ADAL" clId="{DC5292E9-DC6F-5A43-88C9-34528C38B2D8}" dt="2022-07-19T16:47:48.075" v="1639" actId="1076"/>
          <ac:cxnSpMkLst>
            <pc:docMk/>
            <pc:sldMk cId="3078725664" sldId="263"/>
            <ac:cxnSpMk id="77" creationId="{0BD211E3-0A5E-46D7-B082-4F2D18B1EA67}"/>
          </ac:cxnSpMkLst>
        </pc:cxnChg>
        <pc:cxnChg chg="del mod">
          <ac:chgData name="Tong, Xiaoran (NIH/NIEHS) [F]" userId="888a7c56-a406-4363-a59f-54b43044321d" providerId="ADAL" clId="{DC5292E9-DC6F-5A43-88C9-34528C38B2D8}" dt="2022-07-15T19:23:11.603" v="1348" actId="478"/>
          <ac:cxnSpMkLst>
            <pc:docMk/>
            <pc:sldMk cId="3078725664" sldId="263"/>
            <ac:cxnSpMk id="80" creationId="{5A469D29-FB07-BBD5-0A03-67D022751B21}"/>
          </ac:cxnSpMkLst>
        </pc:cxnChg>
        <pc:cxnChg chg="del mod">
          <ac:chgData name="Tong, Xiaoran (NIH/NIEHS) [F]" userId="888a7c56-a406-4363-a59f-54b43044321d" providerId="ADAL" clId="{DC5292E9-DC6F-5A43-88C9-34528C38B2D8}" dt="2022-07-19T16:56:56.999" v="1714" actId="478"/>
          <ac:cxnSpMkLst>
            <pc:docMk/>
            <pc:sldMk cId="3078725664" sldId="263"/>
            <ac:cxnSpMk id="88" creationId="{F10BEF00-69D9-4472-9F27-462ED6FA6919}"/>
          </ac:cxnSpMkLst>
        </pc:cxnChg>
        <pc:cxnChg chg="mod">
          <ac:chgData name="Tong, Xiaoran (NIH/NIEHS) [F]" userId="888a7c56-a406-4363-a59f-54b43044321d" providerId="ADAL" clId="{DC5292E9-DC6F-5A43-88C9-34528C38B2D8}" dt="2022-07-19T16:47:48.075" v="1639" actId="1076"/>
          <ac:cxnSpMkLst>
            <pc:docMk/>
            <pc:sldMk cId="3078725664" sldId="263"/>
            <ac:cxnSpMk id="90" creationId="{F76B9CEB-4AD9-41BF-8F27-0E60AB56C9C6}"/>
          </ac:cxnSpMkLst>
        </pc:cxnChg>
        <pc:cxnChg chg="del mod">
          <ac:chgData name="Tong, Xiaoran (NIH/NIEHS) [F]" userId="888a7c56-a406-4363-a59f-54b43044321d" providerId="ADAL" clId="{DC5292E9-DC6F-5A43-88C9-34528C38B2D8}" dt="2022-07-15T19:23:11.603" v="1348" actId="478"/>
          <ac:cxnSpMkLst>
            <pc:docMk/>
            <pc:sldMk cId="3078725664" sldId="263"/>
            <ac:cxnSpMk id="100" creationId="{A8A3D8A2-8C64-75A6-5770-55038B74EDF1}"/>
          </ac:cxnSpMkLst>
        </pc:cxnChg>
        <pc:cxnChg chg="mod">
          <ac:chgData name="Tong, Xiaoran (NIH/NIEHS) [F]" userId="888a7c56-a406-4363-a59f-54b43044321d" providerId="ADAL" clId="{DC5292E9-DC6F-5A43-88C9-34528C38B2D8}" dt="2022-07-19T16:47:24.211" v="1636" actId="1076"/>
          <ac:cxnSpMkLst>
            <pc:docMk/>
            <pc:sldMk cId="3078725664" sldId="263"/>
            <ac:cxnSpMk id="105" creationId="{41E6B1D1-3DDA-405E-9106-F0A56D08C602}"/>
          </ac:cxnSpMkLst>
        </pc:cxnChg>
        <pc:cxnChg chg="del mod">
          <ac:chgData name="Tong, Xiaoran (NIH/NIEHS) [F]" userId="888a7c56-a406-4363-a59f-54b43044321d" providerId="ADAL" clId="{DC5292E9-DC6F-5A43-88C9-34528C38B2D8}" dt="2022-07-19T16:56:56.184" v="1713" actId="478"/>
          <ac:cxnSpMkLst>
            <pc:docMk/>
            <pc:sldMk cId="3078725664" sldId="263"/>
            <ac:cxnSpMk id="106" creationId="{AD2BB435-48D7-432B-B27D-EA2B15BAF772}"/>
          </ac:cxnSpMkLst>
        </pc:cxnChg>
        <pc:cxnChg chg="mod">
          <ac:chgData name="Tong, Xiaoran (NIH/NIEHS) [F]" userId="888a7c56-a406-4363-a59f-54b43044321d" providerId="ADAL" clId="{DC5292E9-DC6F-5A43-88C9-34528C38B2D8}" dt="2022-07-19T16:47:24.211" v="1636" actId="1076"/>
          <ac:cxnSpMkLst>
            <pc:docMk/>
            <pc:sldMk cId="3078725664" sldId="263"/>
            <ac:cxnSpMk id="108" creationId="{10D98E3F-6FD4-4E93-8CE0-95FFBA82E5E7}"/>
          </ac:cxnSpMkLst>
        </pc:cxnChg>
        <pc:cxnChg chg="del mod">
          <ac:chgData name="Tong, Xiaoran (NIH/NIEHS) [F]" userId="888a7c56-a406-4363-a59f-54b43044321d" providerId="ADAL" clId="{DC5292E9-DC6F-5A43-88C9-34528C38B2D8}" dt="2022-07-15T19:23:11.603" v="1348" actId="478"/>
          <ac:cxnSpMkLst>
            <pc:docMk/>
            <pc:sldMk cId="3078725664" sldId="263"/>
            <ac:cxnSpMk id="122" creationId="{A704678A-AAC9-276C-2017-A04A1A78C2DF}"/>
          </ac:cxnSpMkLst>
        </pc:cxnChg>
      </pc:sldChg>
      <pc:sldChg chg="addSp delSp modSp new mod">
        <pc:chgData name="Tong, Xiaoran (NIH/NIEHS) [F]" userId="888a7c56-a406-4363-a59f-54b43044321d" providerId="ADAL" clId="{DC5292E9-DC6F-5A43-88C9-34528C38B2D8}" dt="2022-07-19T20:59:25.539" v="6545" actId="6549"/>
        <pc:sldMkLst>
          <pc:docMk/>
          <pc:sldMk cId="4030192442" sldId="264"/>
        </pc:sldMkLst>
        <pc:spChg chg="del">
          <ac:chgData name="Tong, Xiaoran (NIH/NIEHS) [F]" userId="888a7c56-a406-4363-a59f-54b43044321d" providerId="ADAL" clId="{DC5292E9-DC6F-5A43-88C9-34528C38B2D8}" dt="2022-07-19T16:29:17.988" v="1440" actId="478"/>
          <ac:spMkLst>
            <pc:docMk/>
            <pc:sldMk cId="4030192442" sldId="264"/>
            <ac:spMk id="2" creationId="{761B8635-DBA3-797C-891F-A3A8786C5CA8}"/>
          </ac:spMkLst>
        </pc:spChg>
        <pc:spChg chg="del">
          <ac:chgData name="Tong, Xiaoran (NIH/NIEHS) [F]" userId="888a7c56-a406-4363-a59f-54b43044321d" providerId="ADAL" clId="{DC5292E9-DC6F-5A43-88C9-34528C38B2D8}" dt="2022-07-19T16:29:17.988" v="1440" actId="478"/>
          <ac:spMkLst>
            <pc:docMk/>
            <pc:sldMk cId="4030192442" sldId="264"/>
            <ac:spMk id="3" creationId="{E570CD04-E1CE-BED6-19C4-AA00A743A69B}"/>
          </ac:spMkLst>
        </pc:spChg>
        <pc:spChg chg="add mod">
          <ac:chgData name="Tong, Xiaoran (NIH/NIEHS) [F]" userId="888a7c56-a406-4363-a59f-54b43044321d" providerId="ADAL" clId="{DC5292E9-DC6F-5A43-88C9-34528C38B2D8}" dt="2022-07-19T16:30:03.208" v="1442"/>
          <ac:spMkLst>
            <pc:docMk/>
            <pc:sldMk cId="4030192442" sldId="264"/>
            <ac:spMk id="4" creationId="{9650C39F-59FC-7488-2555-01668B5A2FE3}"/>
          </ac:spMkLst>
        </pc:spChg>
        <pc:spChg chg="add mod">
          <ac:chgData name="Tong, Xiaoran (NIH/NIEHS) [F]" userId="888a7c56-a406-4363-a59f-54b43044321d" providerId="ADAL" clId="{DC5292E9-DC6F-5A43-88C9-34528C38B2D8}" dt="2022-07-19T17:11:46.568" v="2563" actId="403"/>
          <ac:spMkLst>
            <pc:docMk/>
            <pc:sldMk cId="4030192442" sldId="264"/>
            <ac:spMk id="5" creationId="{088D07B5-684E-7062-4FA9-9C265B4A4C69}"/>
          </ac:spMkLst>
        </pc:spChg>
        <pc:spChg chg="add mod">
          <ac:chgData name="Tong, Xiaoran (NIH/NIEHS) [F]" userId="888a7c56-a406-4363-a59f-54b43044321d" providerId="ADAL" clId="{DC5292E9-DC6F-5A43-88C9-34528C38B2D8}" dt="2022-07-19T19:45:16.935" v="4574" actId="20577"/>
          <ac:spMkLst>
            <pc:docMk/>
            <pc:sldMk cId="4030192442" sldId="264"/>
            <ac:spMk id="6" creationId="{85E1CD8D-E87B-117E-3146-53A7402998B0}"/>
          </ac:spMkLst>
        </pc:spChg>
        <pc:spChg chg="add mod">
          <ac:chgData name="Tong, Xiaoran (NIH/NIEHS) [F]" userId="888a7c56-a406-4363-a59f-54b43044321d" providerId="ADAL" clId="{DC5292E9-DC6F-5A43-88C9-34528C38B2D8}" dt="2022-07-19T17:15:08.678" v="2699" actId="20577"/>
          <ac:spMkLst>
            <pc:docMk/>
            <pc:sldMk cId="4030192442" sldId="264"/>
            <ac:spMk id="7" creationId="{6685E581-20EC-7855-96F1-6F18901A0D34}"/>
          </ac:spMkLst>
        </pc:spChg>
        <pc:spChg chg="del mod topLvl">
          <ac:chgData name="Tong, Xiaoran (NIH/NIEHS) [F]" userId="888a7c56-a406-4363-a59f-54b43044321d" providerId="ADAL" clId="{DC5292E9-DC6F-5A43-88C9-34528C38B2D8}" dt="2022-07-19T18:52:23.669" v="3601" actId="478"/>
          <ac:spMkLst>
            <pc:docMk/>
            <pc:sldMk cId="4030192442" sldId="264"/>
            <ac:spMk id="9" creationId="{5651FAE7-DDDC-FB5D-2A26-E9ABEBAB8F41}"/>
          </ac:spMkLst>
        </pc:spChg>
        <pc:spChg chg="del mod topLvl">
          <ac:chgData name="Tong, Xiaoran (NIH/NIEHS) [F]" userId="888a7c56-a406-4363-a59f-54b43044321d" providerId="ADAL" clId="{DC5292E9-DC6F-5A43-88C9-34528C38B2D8}" dt="2022-07-19T18:52:23.669" v="3601" actId="478"/>
          <ac:spMkLst>
            <pc:docMk/>
            <pc:sldMk cId="4030192442" sldId="264"/>
            <ac:spMk id="10" creationId="{2424B946-1051-FF08-DE7B-119680279C5E}"/>
          </ac:spMkLst>
        </pc:spChg>
        <pc:spChg chg="del mod topLvl">
          <ac:chgData name="Tong, Xiaoran (NIH/NIEHS) [F]" userId="888a7c56-a406-4363-a59f-54b43044321d" providerId="ADAL" clId="{DC5292E9-DC6F-5A43-88C9-34528C38B2D8}" dt="2022-07-19T18:52:23.669" v="3601" actId="478"/>
          <ac:spMkLst>
            <pc:docMk/>
            <pc:sldMk cId="4030192442" sldId="264"/>
            <ac:spMk id="11" creationId="{D30D1228-3D6B-7A3B-4BEF-40D9BD4C9038}"/>
          </ac:spMkLst>
        </pc:spChg>
        <pc:spChg chg="del mod topLvl">
          <ac:chgData name="Tong, Xiaoran (NIH/NIEHS) [F]" userId="888a7c56-a406-4363-a59f-54b43044321d" providerId="ADAL" clId="{DC5292E9-DC6F-5A43-88C9-34528C38B2D8}" dt="2022-07-19T18:52:23.669" v="3601" actId="478"/>
          <ac:spMkLst>
            <pc:docMk/>
            <pc:sldMk cId="4030192442" sldId="264"/>
            <ac:spMk id="12" creationId="{856457CC-20E8-B4F1-E073-40E8CA0D8F0F}"/>
          </ac:spMkLst>
        </pc:spChg>
        <pc:spChg chg="mod">
          <ac:chgData name="Tong, Xiaoran (NIH/NIEHS) [F]" userId="888a7c56-a406-4363-a59f-54b43044321d" providerId="ADAL" clId="{DC5292E9-DC6F-5A43-88C9-34528C38B2D8}" dt="2022-07-19T16:31:17.200" v="1460"/>
          <ac:spMkLst>
            <pc:docMk/>
            <pc:sldMk cId="4030192442" sldId="264"/>
            <ac:spMk id="14" creationId="{353BB9DD-153E-60E1-B415-1C79BE238D73}"/>
          </ac:spMkLst>
        </pc:spChg>
        <pc:spChg chg="mod">
          <ac:chgData name="Tong, Xiaoran (NIH/NIEHS) [F]" userId="888a7c56-a406-4363-a59f-54b43044321d" providerId="ADAL" clId="{DC5292E9-DC6F-5A43-88C9-34528C38B2D8}" dt="2022-07-19T19:17:38.888" v="4035" actId="6549"/>
          <ac:spMkLst>
            <pc:docMk/>
            <pc:sldMk cId="4030192442" sldId="264"/>
            <ac:spMk id="15" creationId="{029AA8B4-0EB2-D1A9-E9C3-5252C278A648}"/>
          </ac:spMkLst>
        </pc:spChg>
        <pc:spChg chg="mod">
          <ac:chgData name="Tong, Xiaoran (NIH/NIEHS) [F]" userId="888a7c56-a406-4363-a59f-54b43044321d" providerId="ADAL" clId="{DC5292E9-DC6F-5A43-88C9-34528C38B2D8}" dt="2022-07-19T20:59:06.719" v="6544" actId="20577"/>
          <ac:spMkLst>
            <pc:docMk/>
            <pc:sldMk cId="4030192442" sldId="264"/>
            <ac:spMk id="16" creationId="{A83AC2D4-0C65-A742-DCDB-93D1DC32B014}"/>
          </ac:spMkLst>
        </pc:spChg>
        <pc:spChg chg="mod">
          <ac:chgData name="Tong, Xiaoran (NIH/NIEHS) [F]" userId="888a7c56-a406-4363-a59f-54b43044321d" providerId="ADAL" clId="{DC5292E9-DC6F-5A43-88C9-34528C38B2D8}" dt="2022-07-19T16:31:17.200" v="1460"/>
          <ac:spMkLst>
            <pc:docMk/>
            <pc:sldMk cId="4030192442" sldId="264"/>
            <ac:spMk id="17" creationId="{D2F22DC2-1F4E-07F2-2AD7-3192F2AC1D3F}"/>
          </ac:spMkLst>
        </pc:spChg>
        <pc:spChg chg="add mod">
          <ac:chgData name="Tong, Xiaoran (NIH/NIEHS) [F]" userId="888a7c56-a406-4363-a59f-54b43044321d" providerId="ADAL" clId="{DC5292E9-DC6F-5A43-88C9-34528C38B2D8}" dt="2022-07-19T20:16:22.712" v="5347" actId="1076"/>
          <ac:spMkLst>
            <pc:docMk/>
            <pc:sldMk cId="4030192442" sldId="264"/>
            <ac:spMk id="25" creationId="{255FE0EF-8B05-8336-1BCC-BF2ABF86A8D6}"/>
          </ac:spMkLst>
        </pc:spChg>
        <pc:spChg chg="mod">
          <ac:chgData name="Tong, Xiaoran (NIH/NIEHS) [F]" userId="888a7c56-a406-4363-a59f-54b43044321d" providerId="ADAL" clId="{DC5292E9-DC6F-5A43-88C9-34528C38B2D8}" dt="2022-07-19T16:46:37.812" v="1633"/>
          <ac:spMkLst>
            <pc:docMk/>
            <pc:sldMk cId="4030192442" sldId="264"/>
            <ac:spMk id="27" creationId="{89B9C6FA-D97F-B1FB-F6A9-AB86151432CD}"/>
          </ac:spMkLst>
        </pc:spChg>
        <pc:spChg chg="mod">
          <ac:chgData name="Tong, Xiaoran (NIH/NIEHS) [F]" userId="888a7c56-a406-4363-a59f-54b43044321d" providerId="ADAL" clId="{DC5292E9-DC6F-5A43-88C9-34528C38B2D8}" dt="2022-07-19T18:41:30.607" v="3508" actId="20577"/>
          <ac:spMkLst>
            <pc:docMk/>
            <pc:sldMk cId="4030192442" sldId="264"/>
            <ac:spMk id="28" creationId="{C005A3B9-587C-BB04-8991-DC60C51BE697}"/>
          </ac:spMkLst>
        </pc:spChg>
        <pc:spChg chg="mod">
          <ac:chgData name="Tong, Xiaoran (NIH/NIEHS) [F]" userId="888a7c56-a406-4363-a59f-54b43044321d" providerId="ADAL" clId="{DC5292E9-DC6F-5A43-88C9-34528C38B2D8}" dt="2022-07-19T19:20:12.450" v="4073" actId="113"/>
          <ac:spMkLst>
            <pc:docMk/>
            <pc:sldMk cId="4030192442" sldId="264"/>
            <ac:spMk id="29" creationId="{308E016F-C0B6-6338-957A-605D757D6ABC}"/>
          </ac:spMkLst>
        </pc:spChg>
        <pc:spChg chg="mod">
          <ac:chgData name="Tong, Xiaoran (NIH/NIEHS) [F]" userId="888a7c56-a406-4363-a59f-54b43044321d" providerId="ADAL" clId="{DC5292E9-DC6F-5A43-88C9-34528C38B2D8}" dt="2022-07-19T20:01:49.245" v="4880" actId="114"/>
          <ac:spMkLst>
            <pc:docMk/>
            <pc:sldMk cId="4030192442" sldId="264"/>
            <ac:spMk id="30" creationId="{596C1F17-936E-F5D1-1FD9-D9E3C55ADACC}"/>
          </ac:spMkLst>
        </pc:spChg>
        <pc:spChg chg="mod">
          <ac:chgData name="Tong, Xiaoran (NIH/NIEHS) [F]" userId="888a7c56-a406-4363-a59f-54b43044321d" providerId="ADAL" clId="{DC5292E9-DC6F-5A43-88C9-34528C38B2D8}" dt="2022-07-19T16:50:47.481" v="1678" actId="571"/>
          <ac:spMkLst>
            <pc:docMk/>
            <pc:sldMk cId="4030192442" sldId="264"/>
            <ac:spMk id="32" creationId="{C2E7E799-D642-1ABF-5E3A-13A512DA1F98}"/>
          </ac:spMkLst>
        </pc:spChg>
        <pc:spChg chg="mod">
          <ac:chgData name="Tong, Xiaoran (NIH/NIEHS) [F]" userId="888a7c56-a406-4363-a59f-54b43044321d" providerId="ADAL" clId="{DC5292E9-DC6F-5A43-88C9-34528C38B2D8}" dt="2022-07-19T19:47:16.038" v="4606" actId="20577"/>
          <ac:spMkLst>
            <pc:docMk/>
            <pc:sldMk cId="4030192442" sldId="264"/>
            <ac:spMk id="33" creationId="{D8A3F145-9FBD-3639-6AAC-C735874095C5}"/>
          </ac:spMkLst>
        </pc:spChg>
        <pc:spChg chg="mod">
          <ac:chgData name="Tong, Xiaoran (NIH/NIEHS) [F]" userId="888a7c56-a406-4363-a59f-54b43044321d" providerId="ADAL" clId="{DC5292E9-DC6F-5A43-88C9-34528C38B2D8}" dt="2022-07-19T19:20:14.585" v="4074" actId="113"/>
          <ac:spMkLst>
            <pc:docMk/>
            <pc:sldMk cId="4030192442" sldId="264"/>
            <ac:spMk id="34" creationId="{C689B42C-8FE8-BDDE-A423-0354021F2A04}"/>
          </ac:spMkLst>
        </pc:spChg>
        <pc:spChg chg="mod">
          <ac:chgData name="Tong, Xiaoran (NIH/NIEHS) [F]" userId="888a7c56-a406-4363-a59f-54b43044321d" providerId="ADAL" clId="{DC5292E9-DC6F-5A43-88C9-34528C38B2D8}" dt="2022-07-19T20:01:46.559" v="4879" actId="114"/>
          <ac:spMkLst>
            <pc:docMk/>
            <pc:sldMk cId="4030192442" sldId="264"/>
            <ac:spMk id="35" creationId="{C95D272C-EF66-BFC9-775F-B80F91D8EB06}"/>
          </ac:spMkLst>
        </pc:spChg>
        <pc:spChg chg="add mod">
          <ac:chgData name="Tong, Xiaoran (NIH/NIEHS) [F]" userId="888a7c56-a406-4363-a59f-54b43044321d" providerId="ADAL" clId="{DC5292E9-DC6F-5A43-88C9-34528C38B2D8}" dt="2022-07-19T20:16:22.712" v="5347" actId="1076"/>
          <ac:spMkLst>
            <pc:docMk/>
            <pc:sldMk cId="4030192442" sldId="264"/>
            <ac:spMk id="38" creationId="{5CE237A5-35DA-AF92-983F-17793ACED1AE}"/>
          </ac:spMkLst>
        </pc:spChg>
        <pc:spChg chg="add del mod">
          <ac:chgData name="Tong, Xiaoran (NIH/NIEHS) [F]" userId="888a7c56-a406-4363-a59f-54b43044321d" providerId="ADAL" clId="{DC5292E9-DC6F-5A43-88C9-34528C38B2D8}" dt="2022-07-19T17:26:16.077" v="2900" actId="478"/>
          <ac:spMkLst>
            <pc:docMk/>
            <pc:sldMk cId="4030192442" sldId="264"/>
            <ac:spMk id="50" creationId="{BA709A86-1608-0B43-D217-FB3DF6610E99}"/>
          </ac:spMkLst>
        </pc:spChg>
        <pc:spChg chg="mod">
          <ac:chgData name="Tong, Xiaoran (NIH/NIEHS) [F]" userId="888a7c56-a406-4363-a59f-54b43044321d" providerId="ADAL" clId="{DC5292E9-DC6F-5A43-88C9-34528C38B2D8}" dt="2022-07-19T17:26:37.959" v="2902" actId="571"/>
          <ac:spMkLst>
            <pc:docMk/>
            <pc:sldMk cId="4030192442" sldId="264"/>
            <ac:spMk id="53" creationId="{6CB476AD-BDA1-C8FA-838E-EF2117366ECE}"/>
          </ac:spMkLst>
        </pc:spChg>
        <pc:spChg chg="mod">
          <ac:chgData name="Tong, Xiaoran (NIH/NIEHS) [F]" userId="888a7c56-a406-4363-a59f-54b43044321d" providerId="ADAL" clId="{DC5292E9-DC6F-5A43-88C9-34528C38B2D8}" dt="2022-07-19T17:28:39.295" v="2935" actId="27636"/>
          <ac:spMkLst>
            <pc:docMk/>
            <pc:sldMk cId="4030192442" sldId="264"/>
            <ac:spMk id="54" creationId="{9C33E69D-4193-7035-9CBE-C66D97FF956B}"/>
          </ac:spMkLst>
        </pc:spChg>
        <pc:spChg chg="mod">
          <ac:chgData name="Tong, Xiaoran (NIH/NIEHS) [F]" userId="888a7c56-a406-4363-a59f-54b43044321d" providerId="ADAL" clId="{DC5292E9-DC6F-5A43-88C9-34528C38B2D8}" dt="2022-07-19T20:49:16.834" v="6167" actId="114"/>
          <ac:spMkLst>
            <pc:docMk/>
            <pc:sldMk cId="4030192442" sldId="264"/>
            <ac:spMk id="55" creationId="{C9D1DDF9-FA80-A067-9F71-652A5CFA3FFB}"/>
          </ac:spMkLst>
        </pc:spChg>
        <pc:spChg chg="mod">
          <ac:chgData name="Tong, Xiaoran (NIH/NIEHS) [F]" userId="888a7c56-a406-4363-a59f-54b43044321d" providerId="ADAL" clId="{DC5292E9-DC6F-5A43-88C9-34528C38B2D8}" dt="2022-07-19T17:33:21.773" v="2997" actId="6549"/>
          <ac:spMkLst>
            <pc:docMk/>
            <pc:sldMk cId="4030192442" sldId="264"/>
            <ac:spMk id="56" creationId="{CCF37D51-B0C1-42B5-E801-69AA5EB7022F}"/>
          </ac:spMkLst>
        </pc:spChg>
        <pc:spChg chg="add del mod">
          <ac:chgData name="Tong, Xiaoran (NIH/NIEHS) [F]" userId="888a7c56-a406-4363-a59f-54b43044321d" providerId="ADAL" clId="{DC5292E9-DC6F-5A43-88C9-34528C38B2D8}" dt="2022-07-19T17:41:17.111" v="3078"/>
          <ac:spMkLst>
            <pc:docMk/>
            <pc:sldMk cId="4030192442" sldId="264"/>
            <ac:spMk id="61" creationId="{A8D3BB8F-1E75-2AD3-B2FE-EC6F65540CF5}"/>
          </ac:spMkLst>
        </pc:spChg>
        <pc:spChg chg="add del mod">
          <ac:chgData name="Tong, Xiaoran (NIH/NIEHS) [F]" userId="888a7c56-a406-4363-a59f-54b43044321d" providerId="ADAL" clId="{DC5292E9-DC6F-5A43-88C9-34528C38B2D8}" dt="2022-07-19T17:41:21.452" v="3080"/>
          <ac:spMkLst>
            <pc:docMk/>
            <pc:sldMk cId="4030192442" sldId="264"/>
            <ac:spMk id="62" creationId="{09E6AE84-FB05-8F4A-260B-2387A6504EBA}"/>
          </ac:spMkLst>
        </pc:spChg>
        <pc:spChg chg="mod">
          <ac:chgData name="Tong, Xiaoran (NIH/NIEHS) [F]" userId="888a7c56-a406-4363-a59f-54b43044321d" providerId="ADAL" clId="{DC5292E9-DC6F-5A43-88C9-34528C38B2D8}" dt="2022-07-19T17:41:30.158" v="3081" actId="571"/>
          <ac:spMkLst>
            <pc:docMk/>
            <pc:sldMk cId="4030192442" sldId="264"/>
            <ac:spMk id="64" creationId="{C8894470-C712-31E7-B517-06C261394098}"/>
          </ac:spMkLst>
        </pc:spChg>
        <pc:spChg chg="mod">
          <ac:chgData name="Tong, Xiaoran (NIH/NIEHS) [F]" userId="888a7c56-a406-4363-a59f-54b43044321d" providerId="ADAL" clId="{DC5292E9-DC6F-5A43-88C9-34528C38B2D8}" dt="2022-07-19T19:07:06.344" v="3893" actId="20577"/>
          <ac:spMkLst>
            <pc:docMk/>
            <pc:sldMk cId="4030192442" sldId="264"/>
            <ac:spMk id="65" creationId="{A72DFA49-E303-A14E-D874-254D252CC2E2}"/>
          </ac:spMkLst>
        </pc:spChg>
        <pc:spChg chg="mod">
          <ac:chgData name="Tong, Xiaoran (NIH/NIEHS) [F]" userId="888a7c56-a406-4363-a59f-54b43044321d" providerId="ADAL" clId="{DC5292E9-DC6F-5A43-88C9-34528C38B2D8}" dt="2022-07-19T19:21:40.003" v="4113"/>
          <ac:spMkLst>
            <pc:docMk/>
            <pc:sldMk cId="4030192442" sldId="264"/>
            <ac:spMk id="66" creationId="{686AD1C8-3095-5030-B57E-A8410ED11C64}"/>
          </ac:spMkLst>
        </pc:spChg>
        <pc:spChg chg="mod">
          <ac:chgData name="Tong, Xiaoran (NIH/NIEHS) [F]" userId="888a7c56-a406-4363-a59f-54b43044321d" providerId="ADAL" clId="{DC5292E9-DC6F-5A43-88C9-34528C38B2D8}" dt="2022-07-19T20:01:35.944" v="4877" actId="114"/>
          <ac:spMkLst>
            <pc:docMk/>
            <pc:sldMk cId="4030192442" sldId="264"/>
            <ac:spMk id="67" creationId="{02DEB1B4-A1C1-B5A0-13E8-9CA2F6C36DE8}"/>
          </ac:spMkLst>
        </pc:spChg>
        <pc:spChg chg="mod">
          <ac:chgData name="Tong, Xiaoran (NIH/NIEHS) [F]" userId="888a7c56-a406-4363-a59f-54b43044321d" providerId="ADAL" clId="{DC5292E9-DC6F-5A43-88C9-34528C38B2D8}" dt="2022-07-19T17:53:15.626" v="3299" actId="571"/>
          <ac:spMkLst>
            <pc:docMk/>
            <pc:sldMk cId="4030192442" sldId="264"/>
            <ac:spMk id="69" creationId="{46B32B18-FCC8-8412-2666-4CB3F4775912}"/>
          </ac:spMkLst>
        </pc:spChg>
        <pc:spChg chg="mod">
          <ac:chgData name="Tong, Xiaoran (NIH/NIEHS) [F]" userId="888a7c56-a406-4363-a59f-54b43044321d" providerId="ADAL" clId="{DC5292E9-DC6F-5A43-88C9-34528C38B2D8}" dt="2022-07-19T19:07:11.278" v="3901" actId="20577"/>
          <ac:spMkLst>
            <pc:docMk/>
            <pc:sldMk cId="4030192442" sldId="264"/>
            <ac:spMk id="70" creationId="{A8F7F2B0-AB2B-F86E-9BB0-B467F0B0CA0A}"/>
          </ac:spMkLst>
        </pc:spChg>
        <pc:spChg chg="mod">
          <ac:chgData name="Tong, Xiaoran (NIH/NIEHS) [F]" userId="888a7c56-a406-4363-a59f-54b43044321d" providerId="ADAL" clId="{DC5292E9-DC6F-5A43-88C9-34528C38B2D8}" dt="2022-07-19T20:09:23.076" v="5116" actId="6549"/>
          <ac:spMkLst>
            <pc:docMk/>
            <pc:sldMk cId="4030192442" sldId="264"/>
            <ac:spMk id="71" creationId="{1B034B60-7BFC-4B78-9CB8-BB3962D85964}"/>
          </ac:spMkLst>
        </pc:spChg>
        <pc:spChg chg="mod">
          <ac:chgData name="Tong, Xiaoran (NIH/NIEHS) [F]" userId="888a7c56-a406-4363-a59f-54b43044321d" providerId="ADAL" clId="{DC5292E9-DC6F-5A43-88C9-34528C38B2D8}" dt="2022-07-19T20:01:41.579" v="4878" actId="114"/>
          <ac:spMkLst>
            <pc:docMk/>
            <pc:sldMk cId="4030192442" sldId="264"/>
            <ac:spMk id="72" creationId="{12249A15-DF95-0BA5-C1AC-210568A43F5E}"/>
          </ac:spMkLst>
        </pc:spChg>
        <pc:spChg chg="add mod">
          <ac:chgData name="Tong, Xiaoran (NIH/NIEHS) [F]" userId="888a7c56-a406-4363-a59f-54b43044321d" providerId="ADAL" clId="{DC5292E9-DC6F-5A43-88C9-34528C38B2D8}" dt="2022-07-19T20:16:22.712" v="5347" actId="1076"/>
          <ac:spMkLst>
            <pc:docMk/>
            <pc:sldMk cId="4030192442" sldId="264"/>
            <ac:spMk id="73" creationId="{DA3AF2F0-1124-1845-6C68-B142F1859629}"/>
          </ac:spMkLst>
        </pc:spChg>
        <pc:spChg chg="add del mod">
          <ac:chgData name="Tong, Xiaoran (NIH/NIEHS) [F]" userId="888a7c56-a406-4363-a59f-54b43044321d" providerId="ADAL" clId="{DC5292E9-DC6F-5A43-88C9-34528C38B2D8}" dt="2022-07-19T18:27:12.952" v="3485"/>
          <ac:spMkLst>
            <pc:docMk/>
            <pc:sldMk cId="4030192442" sldId="264"/>
            <ac:spMk id="74" creationId="{BCFECF55-AD40-E24E-221C-EFF810EA8D2C}"/>
          </ac:spMkLst>
        </pc:spChg>
        <pc:spChg chg="mod">
          <ac:chgData name="Tong, Xiaoran (NIH/NIEHS) [F]" userId="888a7c56-a406-4363-a59f-54b43044321d" providerId="ADAL" clId="{DC5292E9-DC6F-5A43-88C9-34528C38B2D8}" dt="2022-07-19T18:53:15.391" v="3608" actId="571"/>
          <ac:spMkLst>
            <pc:docMk/>
            <pc:sldMk cId="4030192442" sldId="264"/>
            <ac:spMk id="93" creationId="{93571407-6235-344A-7D71-479EC22444E3}"/>
          </ac:spMkLst>
        </pc:spChg>
        <pc:spChg chg="mod">
          <ac:chgData name="Tong, Xiaoran (NIH/NIEHS) [F]" userId="888a7c56-a406-4363-a59f-54b43044321d" providerId="ADAL" clId="{DC5292E9-DC6F-5A43-88C9-34528C38B2D8}" dt="2022-07-19T19:17:50.119" v="4036"/>
          <ac:spMkLst>
            <pc:docMk/>
            <pc:sldMk cId="4030192442" sldId="264"/>
            <ac:spMk id="94" creationId="{25CC7699-CAAA-E482-FAF8-ED63FBDC8275}"/>
          </ac:spMkLst>
        </pc:spChg>
        <pc:spChg chg="mod">
          <ac:chgData name="Tong, Xiaoran (NIH/NIEHS) [F]" userId="888a7c56-a406-4363-a59f-54b43044321d" providerId="ADAL" clId="{DC5292E9-DC6F-5A43-88C9-34528C38B2D8}" dt="2022-07-19T20:55:43.893" v="6382" actId="20577"/>
          <ac:spMkLst>
            <pc:docMk/>
            <pc:sldMk cId="4030192442" sldId="264"/>
            <ac:spMk id="95" creationId="{00B0866F-9D3E-068A-A6FC-4D095010D5DE}"/>
          </ac:spMkLst>
        </pc:spChg>
        <pc:spChg chg="mod">
          <ac:chgData name="Tong, Xiaoran (NIH/NIEHS) [F]" userId="888a7c56-a406-4363-a59f-54b43044321d" providerId="ADAL" clId="{DC5292E9-DC6F-5A43-88C9-34528C38B2D8}" dt="2022-07-19T19:40:30.345" v="4444" actId="27636"/>
          <ac:spMkLst>
            <pc:docMk/>
            <pc:sldMk cId="4030192442" sldId="264"/>
            <ac:spMk id="96" creationId="{ED5CA204-28CF-764A-93BC-B874D0BC8952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09" creationId="{029CFA1B-2241-A246-E0E1-1C163AAB249F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0" creationId="{CEF9F503-D757-EDA6-B86F-7189DDBB118F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1" creationId="{63A4E75E-E421-0652-3B05-4C7363384D19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2" creationId="{091552B2-BD24-729E-88E8-9F5578382080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4" creationId="{BB23DEDB-9B3E-CD6A-4691-C59BAC99163A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5" creationId="{81D62D18-FEC5-61C1-4CBC-C7A7FF025036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6" creationId="{7744D372-E636-E28A-6A0C-E3D1808105EA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7" creationId="{207EA974-3097-2012-3960-E50E8D24618D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19" creationId="{B245DEAA-1237-3CA5-9E37-648764FBACAF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20" creationId="{23214BEE-3087-6EEB-9271-5E5BFBD7E9DC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21" creationId="{F42C94F9-469B-0BAE-51EA-8E0A9D8A2A98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22" creationId="{EC553F83-35A4-B142-F81C-CE2770BD01D1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25" creationId="{4C640EAD-CB8A-4427-B494-456F6CB3EDAD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26" creationId="{32EA42E4-F762-7B65-4815-27D8B2B8D5E9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27" creationId="{376F89D4-8747-C639-A379-6F5278728829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28" creationId="{7F175CEA-EFC4-8C98-D9AD-DDB42ABABF6E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0" creationId="{379BB697-9C58-94A9-60B9-68CCD4C54C6B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1" creationId="{F148F1DB-BA4B-3921-3E3B-1DB351A574BE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2" creationId="{D9F44F7B-3A06-85C0-41E2-472D7ED4E5DC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3" creationId="{79736D7D-6C3A-125B-4188-3ED5128554DC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5" creationId="{6309151A-72B7-87E9-F453-5A1BD5A3153B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6" creationId="{C987E3C9-8C7C-0DDB-8745-92A5C085F46F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7" creationId="{F8BA5978-BFAB-50FF-2E40-C29961FE9056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38" creationId="{4AF9C760-BEB5-36BE-D661-9419584B6B4C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42" creationId="{A5974995-418D-6845-006E-7963C72F58D9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43" creationId="{875B6DAF-3EA6-4B79-3634-29EE96F07A47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44" creationId="{14964B9C-8838-11F1-14A0-FDC145294E47}"/>
          </ac:spMkLst>
        </pc:spChg>
        <pc:spChg chg="mod">
          <ac:chgData name="Tong, Xiaoran (NIH/NIEHS) [F]" userId="888a7c56-a406-4363-a59f-54b43044321d" providerId="ADAL" clId="{DC5292E9-DC6F-5A43-88C9-34528C38B2D8}" dt="2022-07-19T19:36:51.973" v="4378" actId="571"/>
          <ac:spMkLst>
            <pc:docMk/>
            <pc:sldMk cId="4030192442" sldId="264"/>
            <ac:spMk id="145" creationId="{656CB513-15C6-F6FA-865A-1AD250DC79C6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49" creationId="{9B177B16-4B9F-E85A-7521-4FD9F8B01CA8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0" creationId="{CE51CB59-637B-CDD6-FF0A-DDE0E456ABB9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1" creationId="{194D1E89-F7AC-A870-7BDA-DB5DECA952D7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2" creationId="{B669FE33-9DEC-3A0A-6B74-CEF8BDFA061B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4" creationId="{9B5E0AC9-BB7C-2FCC-D751-42B90F0D3BAF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5" creationId="{90B1D03A-36C1-9634-6A60-8B8D7FCEC274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6" creationId="{C06B0A69-300C-7F30-E93E-60DF31958913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7" creationId="{0CDF2FA0-A893-3D7A-53A2-AAAAF6DA4693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59" creationId="{68BD7382-3D51-F154-9250-E8D516C0FF3B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60" creationId="{4755F659-E25B-3BE6-FE8F-EFDE98097DE0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61" creationId="{411A8B38-EC1C-ECD5-BC51-6FBCA727571B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62" creationId="{0A6F84EE-E407-5ADD-AD88-C96D404141E3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65" creationId="{8A541AA7-A1EB-2F73-BDA9-DC2503444A40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66" creationId="{8B1C8E12-EB62-C42A-68A3-BDDB93C9A993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67" creationId="{DC375629-D8A4-6D23-E625-C27277376B55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68" creationId="{DFAA5C8E-5ADE-1F7F-DB90-AEEB4C243869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0" creationId="{39F82717-71B3-D700-7706-07214301FFF1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1" creationId="{12F2CF5E-73FE-BE14-1B79-5B3B05A4312D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2" creationId="{8FD9EE99-B35D-7D38-2C45-CCE9065004B3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3" creationId="{8C567C1D-5888-9439-A347-80A66EF9617A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5" creationId="{E2B5E458-94A7-0187-B342-655F55FF829E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6" creationId="{B65D4B25-2B79-3862-5ADF-2D4D14EC3AB3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7" creationId="{92482432-6CD3-1B35-A985-3FB39BA4240A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78" creationId="{B3120F67-1D25-37DA-E3F2-B79A8E2B5040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82" creationId="{5B65AD73-9A08-C62A-E92A-2C8CE4636D7A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83" creationId="{FC525FF7-6F77-DA0C-28A9-0EAAB113CFAD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84" creationId="{17D6A34C-FDFE-9D4F-1219-14240B3E28F9}"/>
          </ac:spMkLst>
        </pc:spChg>
        <pc:spChg chg="mod">
          <ac:chgData name="Tong, Xiaoran (NIH/NIEHS) [F]" userId="888a7c56-a406-4363-a59f-54b43044321d" providerId="ADAL" clId="{DC5292E9-DC6F-5A43-88C9-34528C38B2D8}" dt="2022-07-19T19:37:14.801" v="4380" actId="571"/>
          <ac:spMkLst>
            <pc:docMk/>
            <pc:sldMk cId="4030192442" sldId="264"/>
            <ac:spMk id="185" creationId="{479D314E-057B-DB46-748E-43A7C4733FDC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89" creationId="{B3583199-FEBB-D6FE-309F-DA17766F6E67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0" creationId="{35F8A640-D33D-8801-B9FD-72BC0D436EAB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1" creationId="{51417C34-9C6E-DD3B-424F-1FA874976190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2" creationId="{78D13E98-AE85-6889-4321-00DCD3D9E946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4" creationId="{253E0CFA-BF23-1E1E-0C88-2B3FAA4FCF9C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5" creationId="{89A50891-5AEB-4E32-2709-A28869CA5C14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6" creationId="{B3F35A50-1C8C-34DF-08B6-5F7719CF0E05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7" creationId="{02B42ABD-E746-6EE1-A16E-A18890C4DF51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199" creationId="{BB99A5B5-B982-C1B4-F8AF-9555C61336DA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00" creationId="{6FBBE4CE-3BBA-D713-A384-D2BBD2FF7D2C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01" creationId="{2C100AA7-9042-B1C8-C29D-AA96A2EA4EA7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02" creationId="{6FF2E11B-C3F6-2C89-F2B4-65E615239AF6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05" creationId="{A4CD5278-E5A0-4B61-CEBB-A69B1D5E6318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06" creationId="{3EC49FE2-D433-A08D-384D-51256EAE96CE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07" creationId="{5F85F10C-74B8-A9C1-CCE0-7E7AD71EAD37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08" creationId="{00A83DF6-0E14-C5E4-08F0-587FA89B3829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0" creationId="{FFAB3912-C7E6-E051-B8B1-99381C50C2AD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1" creationId="{CE6C820F-C154-D284-D0BC-2ED1D8876C15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2" creationId="{F9DF4277-CE45-E667-F9B4-0DF441BBFE5C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3" creationId="{39DDBF4B-A49F-C050-F823-46D7E97ADAE0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5" creationId="{AE773984-0617-7C8E-E8F6-B1110F1005A3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6" creationId="{DD9D1C66-A4CA-CDF2-E6A7-8C5B33AB0E9C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7" creationId="{14704108-3B62-2AD2-3F04-860540B33DC2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18" creationId="{B853EA56-F87C-40B6-E7C0-3166BABC348A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22" creationId="{68813484-63F3-0F0B-DDC9-33106FFC3F08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23" creationId="{07BF8C93-EFED-1F74-D669-7A904AA15A13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24" creationId="{AA9CCE94-4DB3-4A21-9507-1281EB6D1574}"/>
          </ac:spMkLst>
        </pc:spChg>
        <pc:spChg chg="mod">
          <ac:chgData name="Tong, Xiaoran (NIH/NIEHS) [F]" userId="888a7c56-a406-4363-a59f-54b43044321d" providerId="ADAL" clId="{DC5292E9-DC6F-5A43-88C9-34528C38B2D8}" dt="2022-07-19T19:37:44.799" v="4388" actId="571"/>
          <ac:spMkLst>
            <pc:docMk/>
            <pc:sldMk cId="4030192442" sldId="264"/>
            <ac:spMk id="225" creationId="{31C1AFC7-4667-FBC6-E7BA-6C1AAB77CE97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29" creationId="{BA1DB929-BA0A-A3B0-3DFA-55852E70709D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0" creationId="{3A28865F-EC80-0A37-7CF7-D0F754493A28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1" creationId="{28485BD0-A167-832D-4F39-E084D58BBCCC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2" creationId="{000E838E-5D41-68EF-2F44-13B7B5037B49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4" creationId="{E51AA8C7-4AB1-3780-056E-62101E070395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5" creationId="{3378506E-82A3-ACE8-E4D8-8136F59F3641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6" creationId="{04438C59-58E0-B6C6-205C-88A5D1F3E2DE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7" creationId="{910F61A3-7E65-5022-1C12-A3801E2601D4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39" creationId="{F514A7AC-4B86-625B-B984-F3981E9E1BC7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40" creationId="{7DC2B311-6E1D-69B3-D66D-169EDF333BD2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41" creationId="{C0702D8B-E8DF-820E-5159-731D5A0CFFE0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42" creationId="{92AD457A-4E15-12BD-18C6-DFC99FFF3E56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45" creationId="{4D7E6E7B-07AE-CD74-E3F2-9A03A8EAD26E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46" creationId="{138BD5EB-7600-1C86-E8F4-9B1ADD8FB71A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47" creationId="{189B8F7D-FD72-5A3A-AACB-E8EAB28DF0BB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48" creationId="{056F1CF3-BA13-6A7D-5809-E43E591A7F91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0" creationId="{9FA2B5B8-9B56-09CA-336B-9F2F9F99C57B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1" creationId="{22DB6CD4-7EB1-A08B-89CF-6E6A88A6B857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2" creationId="{C9A4E809-03C1-1A72-9621-F6A1AFED2856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3" creationId="{328EDD4A-2AF4-8041-47B7-C7D37A7BF589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5" creationId="{59D04A8E-17C6-C42B-445B-5CEE4F38B1A7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6" creationId="{B83BCFA6-3A32-A4C5-1294-97FB521A6AFE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7" creationId="{A6CB0C80-A609-E20F-BBF2-1206427D55BC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58" creationId="{38F2D985-8624-818C-B5B9-0B1FA1CF64F5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62" creationId="{6B25FA84-242A-D66A-9CB0-4ADADB30C211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63" creationId="{7BCE4409-A487-3B54-985E-C8B83D649580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64" creationId="{D43787B9-EA61-0143-C5AC-CFFB1628969E}"/>
          </ac:spMkLst>
        </pc:spChg>
        <pc:spChg chg="mod">
          <ac:chgData name="Tong, Xiaoran (NIH/NIEHS) [F]" userId="888a7c56-a406-4363-a59f-54b43044321d" providerId="ADAL" clId="{DC5292E9-DC6F-5A43-88C9-34528C38B2D8}" dt="2022-07-19T19:38:04.164" v="4390" actId="571"/>
          <ac:spMkLst>
            <pc:docMk/>
            <pc:sldMk cId="4030192442" sldId="264"/>
            <ac:spMk id="265" creationId="{0BC5BDD1-E50E-C1A3-AACD-7A64F75B319F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69" creationId="{1F714D5A-E9F2-1A17-C218-DB1568FC4FAD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0" creationId="{4D9975F4-D0B1-25C0-8D33-847F1D4EFCBF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1" creationId="{C26728DA-D457-4FD2-E692-DB270FE6EFCF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2" creationId="{B55B3305-FB94-694B-5A67-F7B9827CD6F4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4" creationId="{1DC09246-0683-7C15-5661-10B7C192D491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5" creationId="{9FD7FF40-AE4F-BF5B-0FB2-C730AD8EE482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6" creationId="{619E5417-9D50-56D4-3A10-B986CE82D12A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7" creationId="{E671453D-BCDF-4EB5-E2A8-06F2A23FF179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79" creationId="{73548320-DAB5-A5F1-7B50-97E6C51B0E97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80" creationId="{EF2B2539-61C2-F5E7-A10C-F7A03EC7E8CB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81" creationId="{D12D0F99-BE45-7AA2-ABFB-ECECCB808149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82" creationId="{2ED340B3-BCE9-3CAC-D2BF-F9945A5716EB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85" creationId="{6204474A-F262-8DE8-34F3-5103F6623A9B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86" creationId="{0BAC656F-AC69-B24C-AFE3-F6EEFDD82726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87" creationId="{E41CF0A1-9526-2543-A3BE-C2C39CDC70B2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88" creationId="{07A88FBC-235E-DAF4-A4C9-350AFE0336CC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0" creationId="{B4E11393-87A3-A07C-4221-710EB8974AE2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1" creationId="{D98334A6-0F6D-EC0D-C89A-EFD5264C37C7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2" creationId="{02A5762F-33EC-7785-A5F1-9C3F1E212ADC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3" creationId="{13A84986-9608-D4E8-EACA-4B28DD7E821D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5" creationId="{5C95AF02-FDD9-751A-E8FE-F93E7135FF77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6" creationId="{AF896353-7CEE-3DC0-466A-B0B4CAC85C34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7" creationId="{60F033C2-1275-A211-0899-04FE02950B60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298" creationId="{07E58EEA-D8BC-41F1-7E17-991250FEA66D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302" creationId="{A403C031-E876-6462-B364-309087BF08CC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303" creationId="{975E9AAF-2525-E166-A4EC-D85A61F04248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304" creationId="{006B029B-6D65-45BD-5EC7-08FE4F0859E3}"/>
          </ac:spMkLst>
        </pc:spChg>
        <pc:spChg chg="mod">
          <ac:chgData name="Tong, Xiaoran (NIH/NIEHS) [F]" userId="888a7c56-a406-4363-a59f-54b43044321d" providerId="ADAL" clId="{DC5292E9-DC6F-5A43-88C9-34528C38B2D8}" dt="2022-07-19T19:38:24.804" v="4392" actId="571"/>
          <ac:spMkLst>
            <pc:docMk/>
            <pc:sldMk cId="4030192442" sldId="264"/>
            <ac:spMk id="305" creationId="{F8377DCB-A373-6826-AB60-E3ECCDFC7A30}"/>
          </ac:spMkLst>
        </pc:spChg>
        <pc:spChg chg="add mod">
          <ac:chgData name="Tong, Xiaoran (NIH/NIEHS) [F]" userId="888a7c56-a406-4363-a59f-54b43044321d" providerId="ADAL" clId="{DC5292E9-DC6F-5A43-88C9-34528C38B2D8}" dt="2022-07-19T20:16:22.712" v="5347" actId="1076"/>
          <ac:spMkLst>
            <pc:docMk/>
            <pc:sldMk cId="4030192442" sldId="264"/>
            <ac:spMk id="316" creationId="{E72E1E3E-AA42-8D31-DF5A-145A391ABD40}"/>
          </ac:spMkLst>
        </pc:spChg>
        <pc:spChg chg="add mod">
          <ac:chgData name="Tong, Xiaoran (NIH/NIEHS) [F]" userId="888a7c56-a406-4363-a59f-54b43044321d" providerId="ADAL" clId="{DC5292E9-DC6F-5A43-88C9-34528C38B2D8}" dt="2022-07-19T20:16:22.712" v="5347" actId="1076"/>
          <ac:spMkLst>
            <pc:docMk/>
            <pc:sldMk cId="4030192442" sldId="264"/>
            <ac:spMk id="317" creationId="{330D91FE-037F-4902-508D-734E0F00E629}"/>
          </ac:spMkLst>
        </pc:spChg>
        <pc:spChg chg="add mod">
          <ac:chgData name="Tong, Xiaoran (NIH/NIEHS) [F]" userId="888a7c56-a406-4363-a59f-54b43044321d" providerId="ADAL" clId="{DC5292E9-DC6F-5A43-88C9-34528C38B2D8}" dt="2022-07-19T20:48:08.757" v="6165" actId="692"/>
          <ac:spMkLst>
            <pc:docMk/>
            <pc:sldMk cId="4030192442" sldId="264"/>
            <ac:spMk id="318" creationId="{8F4C366C-755D-076A-2244-50CE7402536A}"/>
          </ac:spMkLst>
        </pc:spChg>
        <pc:spChg chg="add mod">
          <ac:chgData name="Tong, Xiaoran (NIH/NIEHS) [F]" userId="888a7c56-a406-4363-a59f-54b43044321d" providerId="ADAL" clId="{DC5292E9-DC6F-5A43-88C9-34528C38B2D8}" dt="2022-07-19T20:48:08.757" v="6165" actId="692"/>
          <ac:spMkLst>
            <pc:docMk/>
            <pc:sldMk cId="4030192442" sldId="264"/>
            <ac:spMk id="319" creationId="{57EB2477-6395-D298-E72B-64DD6A9EF2F0}"/>
          </ac:spMkLst>
        </pc:spChg>
        <pc:spChg chg="add mod">
          <ac:chgData name="Tong, Xiaoran (NIH/NIEHS) [F]" userId="888a7c56-a406-4363-a59f-54b43044321d" providerId="ADAL" clId="{DC5292E9-DC6F-5A43-88C9-34528C38B2D8}" dt="2022-07-19T20:16:38.923" v="5350" actId="1076"/>
          <ac:spMkLst>
            <pc:docMk/>
            <pc:sldMk cId="4030192442" sldId="264"/>
            <ac:spMk id="320" creationId="{D17BC4F7-F75A-9AFF-70A4-E4ABC826759D}"/>
          </ac:spMkLst>
        </pc:spChg>
        <pc:spChg chg="add mod">
          <ac:chgData name="Tong, Xiaoran (NIH/NIEHS) [F]" userId="888a7c56-a406-4363-a59f-54b43044321d" providerId="ADAL" clId="{DC5292E9-DC6F-5A43-88C9-34528C38B2D8}" dt="2022-07-19T20:58:35.313" v="6533" actId="20577"/>
          <ac:spMkLst>
            <pc:docMk/>
            <pc:sldMk cId="4030192442" sldId="264"/>
            <ac:spMk id="321" creationId="{32D8BAA8-AE41-C145-7FD5-8BB617ACE0DD}"/>
          </ac:spMkLst>
        </pc:spChg>
        <pc:spChg chg="add mod">
          <ac:chgData name="Tong, Xiaoran (NIH/NIEHS) [F]" userId="888a7c56-a406-4363-a59f-54b43044321d" providerId="ADAL" clId="{DC5292E9-DC6F-5A43-88C9-34528C38B2D8}" dt="2022-07-19T20:56:49.607" v="6401" actId="20577"/>
          <ac:spMkLst>
            <pc:docMk/>
            <pc:sldMk cId="4030192442" sldId="264"/>
            <ac:spMk id="327" creationId="{863F0BE7-98A4-FC49-3181-FC1D8067200F}"/>
          </ac:spMkLst>
        </pc:spChg>
        <pc:spChg chg="add mod">
          <ac:chgData name="Tong, Xiaoran (NIH/NIEHS) [F]" userId="888a7c56-a406-4363-a59f-54b43044321d" providerId="ADAL" clId="{DC5292E9-DC6F-5A43-88C9-34528C38B2D8}" dt="2022-07-19T20:59:25.539" v="6545" actId="6549"/>
          <ac:spMkLst>
            <pc:docMk/>
            <pc:sldMk cId="4030192442" sldId="264"/>
            <ac:spMk id="328" creationId="{B9687B53-BD9D-AAC9-91D8-46890A98B8C2}"/>
          </ac:spMkLst>
        </pc:spChg>
        <pc:grpChg chg="add del mod">
          <ac:chgData name="Tong, Xiaoran (NIH/NIEHS) [F]" userId="888a7c56-a406-4363-a59f-54b43044321d" providerId="ADAL" clId="{DC5292E9-DC6F-5A43-88C9-34528C38B2D8}" dt="2022-07-19T18:50:57.152" v="3589" actId="165"/>
          <ac:grpSpMkLst>
            <pc:docMk/>
            <pc:sldMk cId="4030192442" sldId="264"/>
            <ac:grpSpMk id="8" creationId="{7EDB5530-9047-499A-4B73-B994D1ABD37E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13" creationId="{E9B6A90D-3086-ED59-ABA9-F4AC4D1AF123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18" creationId="{8924966E-11EC-B673-2CC8-69C344FFD4E0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26" creationId="{0E716168-263E-CAA3-4F80-9351AD40F11D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31" creationId="{B32F3970-FFAE-7D43-2970-2D5F213EEEF9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52" creationId="{AFDBFE4D-74D9-7264-9E2D-A1D7A584E9C2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63" creationId="{0339E93D-A80A-23C7-E555-642EFC7D83C2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68" creationId="{C865F431-2C96-6675-40DD-C7FC3F5216AD}"/>
          </ac:grpSpMkLst>
        </pc:grpChg>
        <pc:grpChg chg="add del mod">
          <ac:chgData name="Tong, Xiaoran (NIH/NIEHS) [F]" userId="888a7c56-a406-4363-a59f-54b43044321d" providerId="ADAL" clId="{DC5292E9-DC6F-5A43-88C9-34528C38B2D8}" dt="2022-07-19T18:51:47.252" v="3597" actId="164"/>
          <ac:grpSpMkLst>
            <pc:docMk/>
            <pc:sldMk cId="4030192442" sldId="264"/>
            <ac:grpSpMk id="87" creationId="{FE0859B8-1572-C14B-5547-34E44244421B}"/>
          </ac:grpSpMkLst>
        </pc:grpChg>
        <pc:grpChg chg="add mod">
          <ac:chgData name="Tong, Xiaoran (NIH/NIEHS) [F]" userId="888a7c56-a406-4363-a59f-54b43044321d" providerId="ADAL" clId="{DC5292E9-DC6F-5A43-88C9-34528C38B2D8}" dt="2022-07-19T20:16:22.712" v="5347" actId="1076"/>
          <ac:grpSpMkLst>
            <pc:docMk/>
            <pc:sldMk cId="4030192442" sldId="264"/>
            <ac:grpSpMk id="92" creationId="{467C35A5-019C-EB46-79A2-C9E786A86F0C}"/>
          </ac:grpSpMkLst>
        </pc:grpChg>
        <pc:grpChg chg="add mod">
          <ac:chgData name="Tong, Xiaoran (NIH/NIEHS) [F]" userId="888a7c56-a406-4363-a59f-54b43044321d" providerId="ADAL" clId="{DC5292E9-DC6F-5A43-88C9-34528C38B2D8}" dt="2022-07-19T19:36:51.973" v="4378" actId="571"/>
          <ac:grpSpMkLst>
            <pc:docMk/>
            <pc:sldMk cId="4030192442" sldId="264"/>
            <ac:grpSpMk id="108" creationId="{025E40B7-E556-FEE9-5B7C-CEDD9AE25A50}"/>
          </ac:grpSpMkLst>
        </pc:grpChg>
        <pc:grpChg chg="add mod">
          <ac:chgData name="Tong, Xiaoran (NIH/NIEHS) [F]" userId="888a7c56-a406-4363-a59f-54b43044321d" providerId="ADAL" clId="{DC5292E9-DC6F-5A43-88C9-34528C38B2D8}" dt="2022-07-19T19:36:51.973" v="4378" actId="571"/>
          <ac:grpSpMkLst>
            <pc:docMk/>
            <pc:sldMk cId="4030192442" sldId="264"/>
            <ac:grpSpMk id="113" creationId="{0CFCF3D9-7A6C-2B80-A731-4BD3EB367B35}"/>
          </ac:grpSpMkLst>
        </pc:grpChg>
        <pc:grpChg chg="add mod">
          <ac:chgData name="Tong, Xiaoran (NIH/NIEHS) [F]" userId="888a7c56-a406-4363-a59f-54b43044321d" providerId="ADAL" clId="{DC5292E9-DC6F-5A43-88C9-34528C38B2D8}" dt="2022-07-19T19:36:51.973" v="4378" actId="571"/>
          <ac:grpSpMkLst>
            <pc:docMk/>
            <pc:sldMk cId="4030192442" sldId="264"/>
            <ac:grpSpMk id="118" creationId="{B5A41974-50A2-AFD1-A44C-C8797253BF68}"/>
          </ac:grpSpMkLst>
        </pc:grpChg>
        <pc:grpChg chg="add mod">
          <ac:chgData name="Tong, Xiaoran (NIH/NIEHS) [F]" userId="888a7c56-a406-4363-a59f-54b43044321d" providerId="ADAL" clId="{DC5292E9-DC6F-5A43-88C9-34528C38B2D8}" dt="2022-07-19T19:36:51.973" v="4378" actId="571"/>
          <ac:grpSpMkLst>
            <pc:docMk/>
            <pc:sldMk cId="4030192442" sldId="264"/>
            <ac:grpSpMk id="124" creationId="{45DA6F2F-4350-E1CD-6DB0-442FA9D40BB8}"/>
          </ac:grpSpMkLst>
        </pc:grpChg>
        <pc:grpChg chg="add mod">
          <ac:chgData name="Tong, Xiaoran (NIH/NIEHS) [F]" userId="888a7c56-a406-4363-a59f-54b43044321d" providerId="ADAL" clId="{DC5292E9-DC6F-5A43-88C9-34528C38B2D8}" dt="2022-07-19T19:36:51.973" v="4378" actId="571"/>
          <ac:grpSpMkLst>
            <pc:docMk/>
            <pc:sldMk cId="4030192442" sldId="264"/>
            <ac:grpSpMk id="129" creationId="{E13AB83D-DC00-63AF-BEF9-54EE0C1556E9}"/>
          </ac:grpSpMkLst>
        </pc:grpChg>
        <pc:grpChg chg="add mod">
          <ac:chgData name="Tong, Xiaoran (NIH/NIEHS) [F]" userId="888a7c56-a406-4363-a59f-54b43044321d" providerId="ADAL" clId="{DC5292E9-DC6F-5A43-88C9-34528C38B2D8}" dt="2022-07-19T19:36:51.973" v="4378" actId="571"/>
          <ac:grpSpMkLst>
            <pc:docMk/>
            <pc:sldMk cId="4030192442" sldId="264"/>
            <ac:grpSpMk id="134" creationId="{CC37691F-69AF-ABFD-994E-D72793801F6C}"/>
          </ac:grpSpMkLst>
        </pc:grpChg>
        <pc:grpChg chg="add mod">
          <ac:chgData name="Tong, Xiaoran (NIH/NIEHS) [F]" userId="888a7c56-a406-4363-a59f-54b43044321d" providerId="ADAL" clId="{DC5292E9-DC6F-5A43-88C9-34528C38B2D8}" dt="2022-07-19T19:36:51.973" v="4378" actId="571"/>
          <ac:grpSpMkLst>
            <pc:docMk/>
            <pc:sldMk cId="4030192442" sldId="264"/>
            <ac:grpSpMk id="141" creationId="{66465064-4DE5-094B-C209-5B0641B6CFCD}"/>
          </ac:grpSpMkLst>
        </pc:grpChg>
        <pc:grpChg chg="add mod">
          <ac:chgData name="Tong, Xiaoran (NIH/NIEHS) [F]" userId="888a7c56-a406-4363-a59f-54b43044321d" providerId="ADAL" clId="{DC5292E9-DC6F-5A43-88C9-34528C38B2D8}" dt="2022-07-19T19:37:14.801" v="4380" actId="571"/>
          <ac:grpSpMkLst>
            <pc:docMk/>
            <pc:sldMk cId="4030192442" sldId="264"/>
            <ac:grpSpMk id="148" creationId="{E136BDC8-1A35-CB88-69AC-309ED643E7AB}"/>
          </ac:grpSpMkLst>
        </pc:grpChg>
        <pc:grpChg chg="add mod">
          <ac:chgData name="Tong, Xiaoran (NIH/NIEHS) [F]" userId="888a7c56-a406-4363-a59f-54b43044321d" providerId="ADAL" clId="{DC5292E9-DC6F-5A43-88C9-34528C38B2D8}" dt="2022-07-19T19:37:14.801" v="4380" actId="571"/>
          <ac:grpSpMkLst>
            <pc:docMk/>
            <pc:sldMk cId="4030192442" sldId="264"/>
            <ac:grpSpMk id="153" creationId="{B44B8D55-3486-4B8E-CA5E-9D652218772E}"/>
          </ac:grpSpMkLst>
        </pc:grpChg>
        <pc:grpChg chg="add mod">
          <ac:chgData name="Tong, Xiaoran (NIH/NIEHS) [F]" userId="888a7c56-a406-4363-a59f-54b43044321d" providerId="ADAL" clId="{DC5292E9-DC6F-5A43-88C9-34528C38B2D8}" dt="2022-07-19T19:37:14.801" v="4380" actId="571"/>
          <ac:grpSpMkLst>
            <pc:docMk/>
            <pc:sldMk cId="4030192442" sldId="264"/>
            <ac:grpSpMk id="158" creationId="{83EB4FA1-D780-1EF2-D316-071759BF8693}"/>
          </ac:grpSpMkLst>
        </pc:grpChg>
        <pc:grpChg chg="add mod">
          <ac:chgData name="Tong, Xiaoran (NIH/NIEHS) [F]" userId="888a7c56-a406-4363-a59f-54b43044321d" providerId="ADAL" clId="{DC5292E9-DC6F-5A43-88C9-34528C38B2D8}" dt="2022-07-19T19:37:14.801" v="4380" actId="571"/>
          <ac:grpSpMkLst>
            <pc:docMk/>
            <pc:sldMk cId="4030192442" sldId="264"/>
            <ac:grpSpMk id="164" creationId="{1A878EF3-9DCE-508C-3B94-9369803E86BE}"/>
          </ac:grpSpMkLst>
        </pc:grpChg>
        <pc:grpChg chg="add mod">
          <ac:chgData name="Tong, Xiaoran (NIH/NIEHS) [F]" userId="888a7c56-a406-4363-a59f-54b43044321d" providerId="ADAL" clId="{DC5292E9-DC6F-5A43-88C9-34528C38B2D8}" dt="2022-07-19T19:37:14.801" v="4380" actId="571"/>
          <ac:grpSpMkLst>
            <pc:docMk/>
            <pc:sldMk cId="4030192442" sldId="264"/>
            <ac:grpSpMk id="169" creationId="{51DD010A-B9A9-47D2-828F-9AF71936E3F3}"/>
          </ac:grpSpMkLst>
        </pc:grpChg>
        <pc:grpChg chg="add mod">
          <ac:chgData name="Tong, Xiaoran (NIH/NIEHS) [F]" userId="888a7c56-a406-4363-a59f-54b43044321d" providerId="ADAL" clId="{DC5292E9-DC6F-5A43-88C9-34528C38B2D8}" dt="2022-07-19T19:37:14.801" v="4380" actId="571"/>
          <ac:grpSpMkLst>
            <pc:docMk/>
            <pc:sldMk cId="4030192442" sldId="264"/>
            <ac:grpSpMk id="174" creationId="{FA66703E-68AC-9C3B-6034-D9FF11D6FC74}"/>
          </ac:grpSpMkLst>
        </pc:grpChg>
        <pc:grpChg chg="add mod">
          <ac:chgData name="Tong, Xiaoran (NIH/NIEHS) [F]" userId="888a7c56-a406-4363-a59f-54b43044321d" providerId="ADAL" clId="{DC5292E9-DC6F-5A43-88C9-34528C38B2D8}" dt="2022-07-19T19:37:14.801" v="4380" actId="571"/>
          <ac:grpSpMkLst>
            <pc:docMk/>
            <pc:sldMk cId="4030192442" sldId="264"/>
            <ac:grpSpMk id="181" creationId="{3848EC55-BF1B-734E-85CC-FFDDD1CD525E}"/>
          </ac:grpSpMkLst>
        </pc:grpChg>
        <pc:grpChg chg="add mod">
          <ac:chgData name="Tong, Xiaoran (NIH/NIEHS) [F]" userId="888a7c56-a406-4363-a59f-54b43044321d" providerId="ADAL" clId="{DC5292E9-DC6F-5A43-88C9-34528C38B2D8}" dt="2022-07-19T19:37:44.799" v="4388" actId="571"/>
          <ac:grpSpMkLst>
            <pc:docMk/>
            <pc:sldMk cId="4030192442" sldId="264"/>
            <ac:grpSpMk id="188" creationId="{D823E7AA-FA57-1398-AD6F-4A3316073345}"/>
          </ac:grpSpMkLst>
        </pc:grpChg>
        <pc:grpChg chg="add mod">
          <ac:chgData name="Tong, Xiaoran (NIH/NIEHS) [F]" userId="888a7c56-a406-4363-a59f-54b43044321d" providerId="ADAL" clId="{DC5292E9-DC6F-5A43-88C9-34528C38B2D8}" dt="2022-07-19T19:37:44.799" v="4388" actId="571"/>
          <ac:grpSpMkLst>
            <pc:docMk/>
            <pc:sldMk cId="4030192442" sldId="264"/>
            <ac:grpSpMk id="193" creationId="{54246B1F-CCB9-971D-F5D2-59AE0484ABC0}"/>
          </ac:grpSpMkLst>
        </pc:grpChg>
        <pc:grpChg chg="add mod">
          <ac:chgData name="Tong, Xiaoran (NIH/NIEHS) [F]" userId="888a7c56-a406-4363-a59f-54b43044321d" providerId="ADAL" clId="{DC5292E9-DC6F-5A43-88C9-34528C38B2D8}" dt="2022-07-19T19:37:44.799" v="4388" actId="571"/>
          <ac:grpSpMkLst>
            <pc:docMk/>
            <pc:sldMk cId="4030192442" sldId="264"/>
            <ac:grpSpMk id="198" creationId="{A6ED7660-FA2E-DA8A-04D9-90CFC4210DE4}"/>
          </ac:grpSpMkLst>
        </pc:grpChg>
        <pc:grpChg chg="add mod">
          <ac:chgData name="Tong, Xiaoran (NIH/NIEHS) [F]" userId="888a7c56-a406-4363-a59f-54b43044321d" providerId="ADAL" clId="{DC5292E9-DC6F-5A43-88C9-34528C38B2D8}" dt="2022-07-19T19:37:44.799" v="4388" actId="571"/>
          <ac:grpSpMkLst>
            <pc:docMk/>
            <pc:sldMk cId="4030192442" sldId="264"/>
            <ac:grpSpMk id="204" creationId="{DC3DA106-3F7E-5BDB-E37D-0C0D3B25ED16}"/>
          </ac:grpSpMkLst>
        </pc:grpChg>
        <pc:grpChg chg="add mod">
          <ac:chgData name="Tong, Xiaoran (NIH/NIEHS) [F]" userId="888a7c56-a406-4363-a59f-54b43044321d" providerId="ADAL" clId="{DC5292E9-DC6F-5A43-88C9-34528C38B2D8}" dt="2022-07-19T19:37:44.799" v="4388" actId="571"/>
          <ac:grpSpMkLst>
            <pc:docMk/>
            <pc:sldMk cId="4030192442" sldId="264"/>
            <ac:grpSpMk id="209" creationId="{2D4C2F82-C354-C5E1-DB2F-3EE148873C1D}"/>
          </ac:grpSpMkLst>
        </pc:grpChg>
        <pc:grpChg chg="add mod">
          <ac:chgData name="Tong, Xiaoran (NIH/NIEHS) [F]" userId="888a7c56-a406-4363-a59f-54b43044321d" providerId="ADAL" clId="{DC5292E9-DC6F-5A43-88C9-34528C38B2D8}" dt="2022-07-19T19:37:44.799" v="4388" actId="571"/>
          <ac:grpSpMkLst>
            <pc:docMk/>
            <pc:sldMk cId="4030192442" sldId="264"/>
            <ac:grpSpMk id="214" creationId="{6834B724-F8D2-8EEF-683C-214082F67180}"/>
          </ac:grpSpMkLst>
        </pc:grpChg>
        <pc:grpChg chg="add mod">
          <ac:chgData name="Tong, Xiaoran (NIH/NIEHS) [F]" userId="888a7c56-a406-4363-a59f-54b43044321d" providerId="ADAL" clId="{DC5292E9-DC6F-5A43-88C9-34528C38B2D8}" dt="2022-07-19T19:37:44.799" v="4388" actId="571"/>
          <ac:grpSpMkLst>
            <pc:docMk/>
            <pc:sldMk cId="4030192442" sldId="264"/>
            <ac:grpSpMk id="221" creationId="{BEC2AC3B-8C05-A46D-37EB-CB2B7538BD7E}"/>
          </ac:grpSpMkLst>
        </pc:grpChg>
        <pc:grpChg chg="add mod">
          <ac:chgData name="Tong, Xiaoran (NIH/NIEHS) [F]" userId="888a7c56-a406-4363-a59f-54b43044321d" providerId="ADAL" clId="{DC5292E9-DC6F-5A43-88C9-34528C38B2D8}" dt="2022-07-19T19:38:04.164" v="4390" actId="571"/>
          <ac:grpSpMkLst>
            <pc:docMk/>
            <pc:sldMk cId="4030192442" sldId="264"/>
            <ac:grpSpMk id="228" creationId="{0D1CB2EE-F183-FD19-7B96-5A4102CA09F1}"/>
          </ac:grpSpMkLst>
        </pc:grpChg>
        <pc:grpChg chg="add mod">
          <ac:chgData name="Tong, Xiaoran (NIH/NIEHS) [F]" userId="888a7c56-a406-4363-a59f-54b43044321d" providerId="ADAL" clId="{DC5292E9-DC6F-5A43-88C9-34528C38B2D8}" dt="2022-07-19T19:38:04.164" v="4390" actId="571"/>
          <ac:grpSpMkLst>
            <pc:docMk/>
            <pc:sldMk cId="4030192442" sldId="264"/>
            <ac:grpSpMk id="233" creationId="{11BAEF56-9242-EB24-25FB-27DDAE02521E}"/>
          </ac:grpSpMkLst>
        </pc:grpChg>
        <pc:grpChg chg="add mod">
          <ac:chgData name="Tong, Xiaoran (NIH/NIEHS) [F]" userId="888a7c56-a406-4363-a59f-54b43044321d" providerId="ADAL" clId="{DC5292E9-DC6F-5A43-88C9-34528C38B2D8}" dt="2022-07-19T19:38:04.164" v="4390" actId="571"/>
          <ac:grpSpMkLst>
            <pc:docMk/>
            <pc:sldMk cId="4030192442" sldId="264"/>
            <ac:grpSpMk id="238" creationId="{1BB8222D-3570-24F0-C728-4B9673C47E66}"/>
          </ac:grpSpMkLst>
        </pc:grpChg>
        <pc:grpChg chg="add mod">
          <ac:chgData name="Tong, Xiaoran (NIH/NIEHS) [F]" userId="888a7c56-a406-4363-a59f-54b43044321d" providerId="ADAL" clId="{DC5292E9-DC6F-5A43-88C9-34528C38B2D8}" dt="2022-07-19T19:38:04.164" v="4390" actId="571"/>
          <ac:grpSpMkLst>
            <pc:docMk/>
            <pc:sldMk cId="4030192442" sldId="264"/>
            <ac:grpSpMk id="244" creationId="{7C65D5D3-2C21-3B79-CD7D-E2625C0E8D3A}"/>
          </ac:grpSpMkLst>
        </pc:grpChg>
        <pc:grpChg chg="add mod">
          <ac:chgData name="Tong, Xiaoran (NIH/NIEHS) [F]" userId="888a7c56-a406-4363-a59f-54b43044321d" providerId="ADAL" clId="{DC5292E9-DC6F-5A43-88C9-34528C38B2D8}" dt="2022-07-19T19:38:04.164" v="4390" actId="571"/>
          <ac:grpSpMkLst>
            <pc:docMk/>
            <pc:sldMk cId="4030192442" sldId="264"/>
            <ac:grpSpMk id="249" creationId="{85AE8DFC-16C0-161E-658E-B77ED3FC422E}"/>
          </ac:grpSpMkLst>
        </pc:grpChg>
        <pc:grpChg chg="add mod">
          <ac:chgData name="Tong, Xiaoran (NIH/NIEHS) [F]" userId="888a7c56-a406-4363-a59f-54b43044321d" providerId="ADAL" clId="{DC5292E9-DC6F-5A43-88C9-34528C38B2D8}" dt="2022-07-19T19:38:04.164" v="4390" actId="571"/>
          <ac:grpSpMkLst>
            <pc:docMk/>
            <pc:sldMk cId="4030192442" sldId="264"/>
            <ac:grpSpMk id="254" creationId="{F042D4CC-E175-8BF9-B117-54EA04833491}"/>
          </ac:grpSpMkLst>
        </pc:grpChg>
        <pc:grpChg chg="add mod">
          <ac:chgData name="Tong, Xiaoran (NIH/NIEHS) [F]" userId="888a7c56-a406-4363-a59f-54b43044321d" providerId="ADAL" clId="{DC5292E9-DC6F-5A43-88C9-34528C38B2D8}" dt="2022-07-19T19:38:04.164" v="4390" actId="571"/>
          <ac:grpSpMkLst>
            <pc:docMk/>
            <pc:sldMk cId="4030192442" sldId="264"/>
            <ac:grpSpMk id="261" creationId="{C308AE7B-2E5D-A6BD-C4F8-19A6A8211CC0}"/>
          </ac:grpSpMkLst>
        </pc:grpChg>
        <pc:grpChg chg="add mod">
          <ac:chgData name="Tong, Xiaoran (NIH/NIEHS) [F]" userId="888a7c56-a406-4363-a59f-54b43044321d" providerId="ADAL" clId="{DC5292E9-DC6F-5A43-88C9-34528C38B2D8}" dt="2022-07-19T19:38:24.804" v="4392" actId="571"/>
          <ac:grpSpMkLst>
            <pc:docMk/>
            <pc:sldMk cId="4030192442" sldId="264"/>
            <ac:grpSpMk id="268" creationId="{FC8E64A9-1C15-87DF-073C-1CE1847D0AEE}"/>
          </ac:grpSpMkLst>
        </pc:grpChg>
        <pc:grpChg chg="add mod">
          <ac:chgData name="Tong, Xiaoran (NIH/NIEHS) [F]" userId="888a7c56-a406-4363-a59f-54b43044321d" providerId="ADAL" clId="{DC5292E9-DC6F-5A43-88C9-34528C38B2D8}" dt="2022-07-19T19:38:24.804" v="4392" actId="571"/>
          <ac:grpSpMkLst>
            <pc:docMk/>
            <pc:sldMk cId="4030192442" sldId="264"/>
            <ac:grpSpMk id="273" creationId="{14C246CA-2857-A14A-2A94-38CF73898C3A}"/>
          </ac:grpSpMkLst>
        </pc:grpChg>
        <pc:grpChg chg="add mod">
          <ac:chgData name="Tong, Xiaoran (NIH/NIEHS) [F]" userId="888a7c56-a406-4363-a59f-54b43044321d" providerId="ADAL" clId="{DC5292E9-DC6F-5A43-88C9-34528C38B2D8}" dt="2022-07-19T19:38:24.804" v="4392" actId="571"/>
          <ac:grpSpMkLst>
            <pc:docMk/>
            <pc:sldMk cId="4030192442" sldId="264"/>
            <ac:grpSpMk id="278" creationId="{E55DE96E-C932-9082-0ECC-1F0EA96AED08}"/>
          </ac:grpSpMkLst>
        </pc:grpChg>
        <pc:grpChg chg="add mod">
          <ac:chgData name="Tong, Xiaoran (NIH/NIEHS) [F]" userId="888a7c56-a406-4363-a59f-54b43044321d" providerId="ADAL" clId="{DC5292E9-DC6F-5A43-88C9-34528C38B2D8}" dt="2022-07-19T19:38:24.804" v="4392" actId="571"/>
          <ac:grpSpMkLst>
            <pc:docMk/>
            <pc:sldMk cId="4030192442" sldId="264"/>
            <ac:grpSpMk id="284" creationId="{E6BFF3A5-9A91-95E4-D115-41542B7B821D}"/>
          </ac:grpSpMkLst>
        </pc:grpChg>
        <pc:grpChg chg="add mod">
          <ac:chgData name="Tong, Xiaoran (NIH/NIEHS) [F]" userId="888a7c56-a406-4363-a59f-54b43044321d" providerId="ADAL" clId="{DC5292E9-DC6F-5A43-88C9-34528C38B2D8}" dt="2022-07-19T19:38:24.804" v="4392" actId="571"/>
          <ac:grpSpMkLst>
            <pc:docMk/>
            <pc:sldMk cId="4030192442" sldId="264"/>
            <ac:grpSpMk id="289" creationId="{D64A591E-98F3-9906-3B27-6B3132CF06BC}"/>
          </ac:grpSpMkLst>
        </pc:grpChg>
        <pc:grpChg chg="add mod">
          <ac:chgData name="Tong, Xiaoran (NIH/NIEHS) [F]" userId="888a7c56-a406-4363-a59f-54b43044321d" providerId="ADAL" clId="{DC5292E9-DC6F-5A43-88C9-34528C38B2D8}" dt="2022-07-19T19:38:24.804" v="4392" actId="571"/>
          <ac:grpSpMkLst>
            <pc:docMk/>
            <pc:sldMk cId="4030192442" sldId="264"/>
            <ac:grpSpMk id="294" creationId="{B1A9AACF-13A5-5787-B419-B6C4FB6740A7}"/>
          </ac:grpSpMkLst>
        </pc:grpChg>
        <pc:grpChg chg="add mod">
          <ac:chgData name="Tong, Xiaoran (NIH/NIEHS) [F]" userId="888a7c56-a406-4363-a59f-54b43044321d" providerId="ADAL" clId="{DC5292E9-DC6F-5A43-88C9-34528C38B2D8}" dt="2022-07-19T19:38:24.804" v="4392" actId="571"/>
          <ac:grpSpMkLst>
            <pc:docMk/>
            <pc:sldMk cId="4030192442" sldId="264"/>
            <ac:grpSpMk id="301" creationId="{017E4296-73A2-8589-C76D-C246849D128D}"/>
          </ac:grpSpMkLst>
        </pc:grpChg>
        <pc:cxnChg chg="add del mod">
          <ac:chgData name="Tong, Xiaoran (NIH/NIEHS) [F]" userId="888a7c56-a406-4363-a59f-54b43044321d" providerId="ADAL" clId="{DC5292E9-DC6F-5A43-88C9-34528C38B2D8}" dt="2022-07-19T19:53:32.848" v="4783" actId="478"/>
          <ac:cxnSpMkLst>
            <pc:docMk/>
            <pc:sldMk cId="4030192442" sldId="264"/>
            <ac:cxnSpMk id="20" creationId="{BAAEB4E9-F813-4B80-9407-D026F6C3DE3D}"/>
          </ac:cxnSpMkLst>
        </pc:cxnChg>
        <pc:cxnChg chg="add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21" creationId="{348E7EFA-6F68-5C8E-7C09-08F4D0F26486}"/>
          </ac:cxnSpMkLst>
        </pc:cxnChg>
        <pc:cxnChg chg="add del mod">
          <ac:chgData name="Tong, Xiaoran (NIH/NIEHS) [F]" userId="888a7c56-a406-4363-a59f-54b43044321d" providerId="ADAL" clId="{DC5292E9-DC6F-5A43-88C9-34528C38B2D8}" dt="2022-07-19T18:52:25.664" v="3602" actId="478"/>
          <ac:cxnSpMkLst>
            <pc:docMk/>
            <pc:sldMk cId="4030192442" sldId="264"/>
            <ac:cxnSpMk id="39" creationId="{52CFF2F9-840F-8926-47F4-4A5F84BAC0D8}"/>
          </ac:cxnSpMkLst>
        </pc:cxnChg>
        <pc:cxnChg chg="add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42" creationId="{DE0A2D52-B46D-8A97-D76B-60D26FF39B9A}"/>
          </ac:cxnSpMkLst>
        </pc:cxnChg>
        <pc:cxnChg chg="add del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47" creationId="{39D97AD2-2625-858C-C473-BF81F3E279AA}"/>
          </ac:cxnSpMkLst>
        </pc:cxnChg>
        <pc:cxnChg chg="add del mod">
          <ac:chgData name="Tong, Xiaoran (NIH/NIEHS) [F]" userId="888a7c56-a406-4363-a59f-54b43044321d" providerId="ADAL" clId="{DC5292E9-DC6F-5A43-88C9-34528C38B2D8}" dt="2022-07-19T18:47:18.476" v="3540" actId="478"/>
          <ac:cxnSpMkLst>
            <pc:docMk/>
            <pc:sldMk cId="4030192442" sldId="264"/>
            <ac:cxnSpMk id="58" creationId="{8FB4243B-CC42-9DB9-3510-487FBDB7A503}"/>
          </ac:cxnSpMkLst>
        </pc:cxnChg>
        <pc:cxnChg chg="add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75" creationId="{537A46BE-D853-726A-C04C-453B5033D8A7}"/>
          </ac:cxnSpMkLst>
        </pc:cxnChg>
        <pc:cxnChg chg="add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78" creationId="{E0CD89D0-58E9-DC54-54B9-8E70CA832DD8}"/>
          </ac:cxnSpMkLst>
        </pc:cxnChg>
        <pc:cxnChg chg="add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98" creationId="{1523ED16-7516-983B-195C-E01DE95C7E90}"/>
          </ac:cxnSpMkLst>
        </pc:cxnChg>
        <pc:cxnChg chg="add del mod">
          <ac:chgData name="Tong, Xiaoran (NIH/NIEHS) [F]" userId="888a7c56-a406-4363-a59f-54b43044321d" providerId="ADAL" clId="{DC5292E9-DC6F-5A43-88C9-34528C38B2D8}" dt="2022-07-19T19:19:24.939" v="4063" actId="478"/>
          <ac:cxnSpMkLst>
            <pc:docMk/>
            <pc:sldMk cId="4030192442" sldId="264"/>
            <ac:cxnSpMk id="103" creationId="{470A8BF0-F2CF-39D8-2EAC-0B0FF075E6AC}"/>
          </ac:cxnSpMkLst>
        </pc:cxnChg>
        <pc:cxnChg chg="add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107" creationId="{E74EA647-8F76-F331-8669-63B8232CF89D}"/>
          </ac:cxnSpMkLst>
        </pc:cxnChg>
        <pc:cxnChg chg="add mod">
          <ac:chgData name="Tong, Xiaoran (NIH/NIEHS) [F]" userId="888a7c56-a406-4363-a59f-54b43044321d" providerId="ADAL" clId="{DC5292E9-DC6F-5A43-88C9-34528C38B2D8}" dt="2022-07-19T19:36:51.973" v="4378" actId="571"/>
          <ac:cxnSpMkLst>
            <pc:docMk/>
            <pc:sldMk cId="4030192442" sldId="264"/>
            <ac:cxnSpMk id="123" creationId="{30FD9663-3434-7AE4-6948-52A577AA1443}"/>
          </ac:cxnSpMkLst>
        </pc:cxnChg>
        <pc:cxnChg chg="add mod">
          <ac:chgData name="Tong, Xiaoran (NIH/NIEHS) [F]" userId="888a7c56-a406-4363-a59f-54b43044321d" providerId="ADAL" clId="{DC5292E9-DC6F-5A43-88C9-34528C38B2D8}" dt="2022-07-19T19:36:51.973" v="4378" actId="571"/>
          <ac:cxnSpMkLst>
            <pc:docMk/>
            <pc:sldMk cId="4030192442" sldId="264"/>
            <ac:cxnSpMk id="139" creationId="{A25B744B-E63B-D6B7-B7F7-840B3008CB85}"/>
          </ac:cxnSpMkLst>
        </pc:cxnChg>
        <pc:cxnChg chg="add mod">
          <ac:chgData name="Tong, Xiaoran (NIH/NIEHS) [F]" userId="888a7c56-a406-4363-a59f-54b43044321d" providerId="ADAL" clId="{DC5292E9-DC6F-5A43-88C9-34528C38B2D8}" dt="2022-07-19T19:36:51.973" v="4378" actId="571"/>
          <ac:cxnSpMkLst>
            <pc:docMk/>
            <pc:sldMk cId="4030192442" sldId="264"/>
            <ac:cxnSpMk id="140" creationId="{8CD34259-78DF-B593-D774-B4C9B49B7F5E}"/>
          </ac:cxnSpMkLst>
        </pc:cxnChg>
        <pc:cxnChg chg="add mod">
          <ac:chgData name="Tong, Xiaoran (NIH/NIEHS) [F]" userId="888a7c56-a406-4363-a59f-54b43044321d" providerId="ADAL" clId="{DC5292E9-DC6F-5A43-88C9-34528C38B2D8}" dt="2022-07-19T19:36:51.973" v="4378" actId="571"/>
          <ac:cxnSpMkLst>
            <pc:docMk/>
            <pc:sldMk cId="4030192442" sldId="264"/>
            <ac:cxnSpMk id="146" creationId="{123B914A-B4B0-F581-2611-011F0D765950}"/>
          </ac:cxnSpMkLst>
        </pc:cxnChg>
        <pc:cxnChg chg="add mod">
          <ac:chgData name="Tong, Xiaoran (NIH/NIEHS) [F]" userId="888a7c56-a406-4363-a59f-54b43044321d" providerId="ADAL" clId="{DC5292E9-DC6F-5A43-88C9-34528C38B2D8}" dt="2022-07-19T19:36:51.973" v="4378" actId="571"/>
          <ac:cxnSpMkLst>
            <pc:docMk/>
            <pc:sldMk cId="4030192442" sldId="264"/>
            <ac:cxnSpMk id="147" creationId="{CBC7270B-F3BE-0EBF-17B3-F542E8DFD4E1}"/>
          </ac:cxnSpMkLst>
        </pc:cxnChg>
        <pc:cxnChg chg="add mod">
          <ac:chgData name="Tong, Xiaoran (NIH/NIEHS) [F]" userId="888a7c56-a406-4363-a59f-54b43044321d" providerId="ADAL" clId="{DC5292E9-DC6F-5A43-88C9-34528C38B2D8}" dt="2022-07-19T19:37:14.801" v="4380" actId="571"/>
          <ac:cxnSpMkLst>
            <pc:docMk/>
            <pc:sldMk cId="4030192442" sldId="264"/>
            <ac:cxnSpMk id="163" creationId="{574F69C5-47F6-104D-F5B8-03BD7EB0A92F}"/>
          </ac:cxnSpMkLst>
        </pc:cxnChg>
        <pc:cxnChg chg="add mod">
          <ac:chgData name="Tong, Xiaoran (NIH/NIEHS) [F]" userId="888a7c56-a406-4363-a59f-54b43044321d" providerId="ADAL" clId="{DC5292E9-DC6F-5A43-88C9-34528C38B2D8}" dt="2022-07-19T19:37:14.801" v="4380" actId="571"/>
          <ac:cxnSpMkLst>
            <pc:docMk/>
            <pc:sldMk cId="4030192442" sldId="264"/>
            <ac:cxnSpMk id="179" creationId="{EB932E25-2E00-0266-DFE8-B3298ED8CC0E}"/>
          </ac:cxnSpMkLst>
        </pc:cxnChg>
        <pc:cxnChg chg="add mod">
          <ac:chgData name="Tong, Xiaoran (NIH/NIEHS) [F]" userId="888a7c56-a406-4363-a59f-54b43044321d" providerId="ADAL" clId="{DC5292E9-DC6F-5A43-88C9-34528C38B2D8}" dt="2022-07-19T19:37:14.801" v="4380" actId="571"/>
          <ac:cxnSpMkLst>
            <pc:docMk/>
            <pc:sldMk cId="4030192442" sldId="264"/>
            <ac:cxnSpMk id="180" creationId="{F8C7E57C-9D15-55DB-E950-CCD108E99097}"/>
          </ac:cxnSpMkLst>
        </pc:cxnChg>
        <pc:cxnChg chg="add mod">
          <ac:chgData name="Tong, Xiaoran (NIH/NIEHS) [F]" userId="888a7c56-a406-4363-a59f-54b43044321d" providerId="ADAL" clId="{DC5292E9-DC6F-5A43-88C9-34528C38B2D8}" dt="2022-07-19T19:37:14.801" v="4380" actId="571"/>
          <ac:cxnSpMkLst>
            <pc:docMk/>
            <pc:sldMk cId="4030192442" sldId="264"/>
            <ac:cxnSpMk id="186" creationId="{411B54CA-23B3-3AD0-8FF4-9B04C6F56CDE}"/>
          </ac:cxnSpMkLst>
        </pc:cxnChg>
        <pc:cxnChg chg="add mod">
          <ac:chgData name="Tong, Xiaoran (NIH/NIEHS) [F]" userId="888a7c56-a406-4363-a59f-54b43044321d" providerId="ADAL" clId="{DC5292E9-DC6F-5A43-88C9-34528C38B2D8}" dt="2022-07-19T19:37:14.801" v="4380" actId="571"/>
          <ac:cxnSpMkLst>
            <pc:docMk/>
            <pc:sldMk cId="4030192442" sldId="264"/>
            <ac:cxnSpMk id="187" creationId="{69A6DB00-05E5-E987-BE17-5D1E900D0295}"/>
          </ac:cxnSpMkLst>
        </pc:cxnChg>
        <pc:cxnChg chg="add mod">
          <ac:chgData name="Tong, Xiaoran (NIH/NIEHS) [F]" userId="888a7c56-a406-4363-a59f-54b43044321d" providerId="ADAL" clId="{DC5292E9-DC6F-5A43-88C9-34528C38B2D8}" dt="2022-07-19T19:37:44.799" v="4388" actId="571"/>
          <ac:cxnSpMkLst>
            <pc:docMk/>
            <pc:sldMk cId="4030192442" sldId="264"/>
            <ac:cxnSpMk id="203" creationId="{00B4A3CF-0DD9-3675-3093-B6EA523BE4FE}"/>
          </ac:cxnSpMkLst>
        </pc:cxnChg>
        <pc:cxnChg chg="add mod">
          <ac:chgData name="Tong, Xiaoran (NIH/NIEHS) [F]" userId="888a7c56-a406-4363-a59f-54b43044321d" providerId="ADAL" clId="{DC5292E9-DC6F-5A43-88C9-34528C38B2D8}" dt="2022-07-19T19:37:44.799" v="4388" actId="571"/>
          <ac:cxnSpMkLst>
            <pc:docMk/>
            <pc:sldMk cId="4030192442" sldId="264"/>
            <ac:cxnSpMk id="219" creationId="{39096E0F-3ECD-8BEF-830D-D78059ABFE58}"/>
          </ac:cxnSpMkLst>
        </pc:cxnChg>
        <pc:cxnChg chg="add mod">
          <ac:chgData name="Tong, Xiaoran (NIH/NIEHS) [F]" userId="888a7c56-a406-4363-a59f-54b43044321d" providerId="ADAL" clId="{DC5292E9-DC6F-5A43-88C9-34528C38B2D8}" dt="2022-07-19T19:37:44.799" v="4388" actId="571"/>
          <ac:cxnSpMkLst>
            <pc:docMk/>
            <pc:sldMk cId="4030192442" sldId="264"/>
            <ac:cxnSpMk id="220" creationId="{D51FB61D-DF29-9774-126B-E733D9853968}"/>
          </ac:cxnSpMkLst>
        </pc:cxnChg>
        <pc:cxnChg chg="add mod">
          <ac:chgData name="Tong, Xiaoran (NIH/NIEHS) [F]" userId="888a7c56-a406-4363-a59f-54b43044321d" providerId="ADAL" clId="{DC5292E9-DC6F-5A43-88C9-34528C38B2D8}" dt="2022-07-19T19:37:44.799" v="4388" actId="571"/>
          <ac:cxnSpMkLst>
            <pc:docMk/>
            <pc:sldMk cId="4030192442" sldId="264"/>
            <ac:cxnSpMk id="226" creationId="{B6237CEB-1C6E-AB45-F09A-1BEB0D548B46}"/>
          </ac:cxnSpMkLst>
        </pc:cxnChg>
        <pc:cxnChg chg="add mod">
          <ac:chgData name="Tong, Xiaoran (NIH/NIEHS) [F]" userId="888a7c56-a406-4363-a59f-54b43044321d" providerId="ADAL" clId="{DC5292E9-DC6F-5A43-88C9-34528C38B2D8}" dt="2022-07-19T19:37:44.799" v="4388" actId="571"/>
          <ac:cxnSpMkLst>
            <pc:docMk/>
            <pc:sldMk cId="4030192442" sldId="264"/>
            <ac:cxnSpMk id="227" creationId="{3EF85E71-DC07-F8BE-878D-19888D98F7C0}"/>
          </ac:cxnSpMkLst>
        </pc:cxnChg>
        <pc:cxnChg chg="add mod">
          <ac:chgData name="Tong, Xiaoran (NIH/NIEHS) [F]" userId="888a7c56-a406-4363-a59f-54b43044321d" providerId="ADAL" clId="{DC5292E9-DC6F-5A43-88C9-34528C38B2D8}" dt="2022-07-19T19:38:04.164" v="4390" actId="571"/>
          <ac:cxnSpMkLst>
            <pc:docMk/>
            <pc:sldMk cId="4030192442" sldId="264"/>
            <ac:cxnSpMk id="243" creationId="{37A5B7E2-D523-5307-29A7-8690FC184A6E}"/>
          </ac:cxnSpMkLst>
        </pc:cxnChg>
        <pc:cxnChg chg="add mod">
          <ac:chgData name="Tong, Xiaoran (NIH/NIEHS) [F]" userId="888a7c56-a406-4363-a59f-54b43044321d" providerId="ADAL" clId="{DC5292E9-DC6F-5A43-88C9-34528C38B2D8}" dt="2022-07-19T19:38:04.164" v="4390" actId="571"/>
          <ac:cxnSpMkLst>
            <pc:docMk/>
            <pc:sldMk cId="4030192442" sldId="264"/>
            <ac:cxnSpMk id="259" creationId="{4781153F-2AD2-6B7C-5876-8DDA3FACB9C3}"/>
          </ac:cxnSpMkLst>
        </pc:cxnChg>
        <pc:cxnChg chg="add mod">
          <ac:chgData name="Tong, Xiaoran (NIH/NIEHS) [F]" userId="888a7c56-a406-4363-a59f-54b43044321d" providerId="ADAL" clId="{DC5292E9-DC6F-5A43-88C9-34528C38B2D8}" dt="2022-07-19T19:38:04.164" v="4390" actId="571"/>
          <ac:cxnSpMkLst>
            <pc:docMk/>
            <pc:sldMk cId="4030192442" sldId="264"/>
            <ac:cxnSpMk id="260" creationId="{83973543-7325-BF60-6F01-59C94CA9FA4A}"/>
          </ac:cxnSpMkLst>
        </pc:cxnChg>
        <pc:cxnChg chg="add mod">
          <ac:chgData name="Tong, Xiaoran (NIH/NIEHS) [F]" userId="888a7c56-a406-4363-a59f-54b43044321d" providerId="ADAL" clId="{DC5292E9-DC6F-5A43-88C9-34528C38B2D8}" dt="2022-07-19T19:38:04.164" v="4390" actId="571"/>
          <ac:cxnSpMkLst>
            <pc:docMk/>
            <pc:sldMk cId="4030192442" sldId="264"/>
            <ac:cxnSpMk id="266" creationId="{CFB96058-882C-7FCB-E2C1-68861D729DDD}"/>
          </ac:cxnSpMkLst>
        </pc:cxnChg>
        <pc:cxnChg chg="add mod">
          <ac:chgData name="Tong, Xiaoran (NIH/NIEHS) [F]" userId="888a7c56-a406-4363-a59f-54b43044321d" providerId="ADAL" clId="{DC5292E9-DC6F-5A43-88C9-34528C38B2D8}" dt="2022-07-19T19:38:04.164" v="4390" actId="571"/>
          <ac:cxnSpMkLst>
            <pc:docMk/>
            <pc:sldMk cId="4030192442" sldId="264"/>
            <ac:cxnSpMk id="267" creationId="{009A17A9-015D-043A-9F56-C7F9443A57F9}"/>
          </ac:cxnSpMkLst>
        </pc:cxnChg>
        <pc:cxnChg chg="add mod">
          <ac:chgData name="Tong, Xiaoran (NIH/NIEHS) [F]" userId="888a7c56-a406-4363-a59f-54b43044321d" providerId="ADAL" clId="{DC5292E9-DC6F-5A43-88C9-34528C38B2D8}" dt="2022-07-19T19:38:24.804" v="4392" actId="571"/>
          <ac:cxnSpMkLst>
            <pc:docMk/>
            <pc:sldMk cId="4030192442" sldId="264"/>
            <ac:cxnSpMk id="283" creationId="{844270E6-ECD6-494A-58B8-9F7821339A81}"/>
          </ac:cxnSpMkLst>
        </pc:cxnChg>
        <pc:cxnChg chg="add mod">
          <ac:chgData name="Tong, Xiaoran (NIH/NIEHS) [F]" userId="888a7c56-a406-4363-a59f-54b43044321d" providerId="ADAL" clId="{DC5292E9-DC6F-5A43-88C9-34528C38B2D8}" dt="2022-07-19T19:38:24.804" v="4392" actId="571"/>
          <ac:cxnSpMkLst>
            <pc:docMk/>
            <pc:sldMk cId="4030192442" sldId="264"/>
            <ac:cxnSpMk id="299" creationId="{79E92ACC-5B19-D265-A88E-0389BF3FD36F}"/>
          </ac:cxnSpMkLst>
        </pc:cxnChg>
        <pc:cxnChg chg="add mod">
          <ac:chgData name="Tong, Xiaoran (NIH/NIEHS) [F]" userId="888a7c56-a406-4363-a59f-54b43044321d" providerId="ADAL" clId="{DC5292E9-DC6F-5A43-88C9-34528C38B2D8}" dt="2022-07-19T19:38:24.804" v="4392" actId="571"/>
          <ac:cxnSpMkLst>
            <pc:docMk/>
            <pc:sldMk cId="4030192442" sldId="264"/>
            <ac:cxnSpMk id="300" creationId="{23FB17E1-6421-9FAE-145B-A0883D0533A5}"/>
          </ac:cxnSpMkLst>
        </pc:cxnChg>
        <pc:cxnChg chg="add mod">
          <ac:chgData name="Tong, Xiaoran (NIH/NIEHS) [F]" userId="888a7c56-a406-4363-a59f-54b43044321d" providerId="ADAL" clId="{DC5292E9-DC6F-5A43-88C9-34528C38B2D8}" dt="2022-07-19T19:38:24.804" v="4392" actId="571"/>
          <ac:cxnSpMkLst>
            <pc:docMk/>
            <pc:sldMk cId="4030192442" sldId="264"/>
            <ac:cxnSpMk id="306" creationId="{2157BB76-9BC1-5ACA-AFC4-AC1EAC928D2E}"/>
          </ac:cxnSpMkLst>
        </pc:cxnChg>
        <pc:cxnChg chg="add mod">
          <ac:chgData name="Tong, Xiaoran (NIH/NIEHS) [F]" userId="888a7c56-a406-4363-a59f-54b43044321d" providerId="ADAL" clId="{DC5292E9-DC6F-5A43-88C9-34528C38B2D8}" dt="2022-07-19T19:38:24.804" v="4392" actId="571"/>
          <ac:cxnSpMkLst>
            <pc:docMk/>
            <pc:sldMk cId="4030192442" sldId="264"/>
            <ac:cxnSpMk id="307" creationId="{27016C6A-924C-D7E6-A157-178021888EE2}"/>
          </ac:cxnSpMkLst>
        </pc:cxnChg>
        <pc:cxnChg chg="add del mod">
          <ac:chgData name="Tong, Xiaoran (NIH/NIEHS) [F]" userId="888a7c56-a406-4363-a59f-54b43044321d" providerId="ADAL" clId="{DC5292E9-DC6F-5A43-88C9-34528C38B2D8}" dt="2022-07-19T19:39:32.013" v="4399" actId="11529"/>
          <ac:cxnSpMkLst>
            <pc:docMk/>
            <pc:sldMk cId="4030192442" sldId="264"/>
            <ac:cxnSpMk id="309" creationId="{6C9E8BFA-7948-69F7-1736-6011B83DD392}"/>
          </ac:cxnSpMkLst>
        </pc:cxnChg>
        <pc:cxnChg chg="add del mod">
          <ac:chgData name="Tong, Xiaoran (NIH/NIEHS) [F]" userId="888a7c56-a406-4363-a59f-54b43044321d" providerId="ADAL" clId="{DC5292E9-DC6F-5A43-88C9-34528C38B2D8}" dt="2022-07-19T19:41:34.059" v="4453" actId="478"/>
          <ac:cxnSpMkLst>
            <pc:docMk/>
            <pc:sldMk cId="4030192442" sldId="264"/>
            <ac:cxnSpMk id="313" creationId="{0B990CE0-877B-472F-7502-5CEB8147DBFE}"/>
          </ac:cxnSpMkLst>
        </pc:cxnChg>
        <pc:cxnChg chg="add mod">
          <ac:chgData name="Tong, Xiaoran (NIH/NIEHS) [F]" userId="888a7c56-a406-4363-a59f-54b43044321d" providerId="ADAL" clId="{DC5292E9-DC6F-5A43-88C9-34528C38B2D8}" dt="2022-07-19T20:16:22.712" v="5347" actId="1076"/>
          <ac:cxnSpMkLst>
            <pc:docMk/>
            <pc:sldMk cId="4030192442" sldId="264"/>
            <ac:cxnSpMk id="323" creationId="{6452B087-0634-453B-9776-F43073219BC1}"/>
          </ac:cxnSpMkLst>
        </pc:cxnChg>
      </pc:sldChg>
    </pc:docChg>
  </pc:docChgLst>
  <pc:docChgLst>
    <pc:chgData name="Tong, Xiaoran (NIH/NIEHS) [F]" userId="888a7c56-a406-4363-a59f-54b43044321d" providerId="ADAL" clId="{CF5749F6-E01C-4254-AC44-AE0226BCB0E8}"/>
    <pc:docChg chg="undo redo custSel modSld">
      <pc:chgData name="Tong, Xiaoran (NIH/NIEHS) [F]" userId="888a7c56-a406-4363-a59f-54b43044321d" providerId="ADAL" clId="{CF5749F6-E01C-4254-AC44-AE0226BCB0E8}" dt="2022-07-18T14:23:02.472" v="1869" actId="403"/>
      <pc:docMkLst>
        <pc:docMk/>
      </pc:docMkLst>
      <pc:sldChg chg="modSp mod">
        <pc:chgData name="Tong, Xiaoran (NIH/NIEHS) [F]" userId="888a7c56-a406-4363-a59f-54b43044321d" providerId="ADAL" clId="{CF5749F6-E01C-4254-AC44-AE0226BCB0E8}" dt="2022-07-18T06:39:03.497" v="1544"/>
        <pc:sldMkLst>
          <pc:docMk/>
          <pc:sldMk cId="2037036326" sldId="261"/>
        </pc:sldMkLst>
        <pc:spChg chg="mod">
          <ac:chgData name="Tong, Xiaoran (NIH/NIEHS) [F]" userId="888a7c56-a406-4363-a59f-54b43044321d" providerId="ADAL" clId="{CF5749F6-E01C-4254-AC44-AE0226BCB0E8}" dt="2022-07-18T06:39:03.497" v="1544"/>
          <ac:spMkLst>
            <pc:docMk/>
            <pc:sldMk cId="2037036326" sldId="261"/>
            <ac:spMk id="21" creationId="{ECE70DD3-73E7-264B-926A-F7ED14C29F39}"/>
          </ac:spMkLst>
        </pc:spChg>
      </pc:sldChg>
      <pc:sldChg chg="modSp mod">
        <pc:chgData name="Tong, Xiaoran (NIH/NIEHS) [F]" userId="888a7c56-a406-4363-a59f-54b43044321d" providerId="ADAL" clId="{CF5749F6-E01C-4254-AC44-AE0226BCB0E8}" dt="2022-07-18T06:38:55.703" v="1543"/>
        <pc:sldMkLst>
          <pc:docMk/>
          <pc:sldMk cId="2212417780" sldId="262"/>
        </pc:sldMkLst>
        <pc:spChg chg="mod">
          <ac:chgData name="Tong, Xiaoran (NIH/NIEHS) [F]" userId="888a7c56-a406-4363-a59f-54b43044321d" providerId="ADAL" clId="{CF5749F6-E01C-4254-AC44-AE0226BCB0E8}" dt="2022-07-18T06:38:55.703" v="1543"/>
          <ac:spMkLst>
            <pc:docMk/>
            <pc:sldMk cId="2212417780" sldId="262"/>
            <ac:spMk id="21" creationId="{ECE70DD3-73E7-264B-926A-F7ED14C29F39}"/>
          </ac:spMkLst>
        </pc:spChg>
        <pc:spChg chg="mod">
          <ac:chgData name="Tong, Xiaoran (NIH/NIEHS) [F]" userId="888a7c56-a406-4363-a59f-54b43044321d" providerId="ADAL" clId="{CF5749F6-E01C-4254-AC44-AE0226BCB0E8}" dt="2022-07-15T23:03:34.449" v="28" actId="14100"/>
          <ac:spMkLst>
            <pc:docMk/>
            <pc:sldMk cId="2212417780" sldId="262"/>
            <ac:spMk id="97" creationId="{0D34D186-01B4-2D96-88AB-25761B9555CE}"/>
          </ac:spMkLst>
        </pc:spChg>
        <pc:spChg chg="mod">
          <ac:chgData name="Tong, Xiaoran (NIH/NIEHS) [F]" userId="888a7c56-a406-4363-a59f-54b43044321d" providerId="ADAL" clId="{CF5749F6-E01C-4254-AC44-AE0226BCB0E8}" dt="2022-07-15T23:02:49.655" v="23" actId="14100"/>
          <ac:spMkLst>
            <pc:docMk/>
            <pc:sldMk cId="2212417780" sldId="262"/>
            <ac:spMk id="118" creationId="{FB6F6071-58C3-12D1-DBE6-F77CFE69E972}"/>
          </ac:spMkLst>
        </pc:spChg>
      </pc:sldChg>
      <pc:sldChg chg="addSp delSp modSp mod">
        <pc:chgData name="Tong, Xiaoran (NIH/NIEHS) [F]" userId="888a7c56-a406-4363-a59f-54b43044321d" providerId="ADAL" clId="{CF5749F6-E01C-4254-AC44-AE0226BCB0E8}" dt="2022-07-18T14:23:02.472" v="1869" actId="403"/>
        <pc:sldMkLst>
          <pc:docMk/>
          <pc:sldMk cId="3078725664" sldId="263"/>
        </pc:sldMkLst>
        <pc:spChg chg="del mod">
          <ac:chgData name="Tong, Xiaoran (NIH/NIEHS) [F]" userId="888a7c56-a406-4363-a59f-54b43044321d" providerId="ADAL" clId="{CF5749F6-E01C-4254-AC44-AE0226BCB0E8}" dt="2022-07-16T18:30:59.924" v="924" actId="478"/>
          <ac:spMkLst>
            <pc:docMk/>
            <pc:sldMk cId="3078725664" sldId="263"/>
            <ac:spMk id="2" creationId="{19CB5897-371D-4D2A-6BB7-9F04D8AEE02B}"/>
          </ac:spMkLst>
        </pc:spChg>
        <pc:spChg chg="del mod">
          <ac:chgData name="Tong, Xiaoran (NIH/NIEHS) [F]" userId="888a7c56-a406-4363-a59f-54b43044321d" providerId="ADAL" clId="{CF5749F6-E01C-4254-AC44-AE0226BCB0E8}" dt="2022-07-15T23:50:44.690" v="444" actId="478"/>
          <ac:spMkLst>
            <pc:docMk/>
            <pc:sldMk cId="3078725664" sldId="263"/>
            <ac:spMk id="17" creationId="{B1574E11-8804-3644-B5B7-2A6D3BB833E8}"/>
          </ac:spMkLst>
        </pc:spChg>
        <pc:spChg chg="del mod">
          <ac:chgData name="Tong, Xiaoran (NIH/NIEHS) [F]" userId="888a7c56-a406-4363-a59f-54b43044321d" providerId="ADAL" clId="{CF5749F6-E01C-4254-AC44-AE0226BCB0E8}" dt="2022-07-16T18:30:59.924" v="924" actId="478"/>
          <ac:spMkLst>
            <pc:docMk/>
            <pc:sldMk cId="3078725664" sldId="263"/>
            <ac:spMk id="19" creationId="{C913F5A7-0128-65B6-13FB-EF449460449B}"/>
          </ac:spMkLst>
        </pc:spChg>
        <pc:spChg chg="del mod">
          <ac:chgData name="Tong, Xiaoran (NIH/NIEHS) [F]" userId="888a7c56-a406-4363-a59f-54b43044321d" providerId="ADAL" clId="{CF5749F6-E01C-4254-AC44-AE0226BCB0E8}" dt="2022-07-16T18:30:59.924" v="924" actId="478"/>
          <ac:spMkLst>
            <pc:docMk/>
            <pc:sldMk cId="3078725664" sldId="263"/>
            <ac:spMk id="20" creationId="{9416D08F-C43E-FF19-BE2A-39A2F657A2D8}"/>
          </ac:spMkLst>
        </pc:spChg>
        <pc:spChg chg="del mod">
          <ac:chgData name="Tong, Xiaoran (NIH/NIEHS) [F]" userId="888a7c56-a406-4363-a59f-54b43044321d" providerId="ADAL" clId="{CF5749F6-E01C-4254-AC44-AE0226BCB0E8}" dt="2022-07-16T18:30:59.924" v="924" actId="478"/>
          <ac:spMkLst>
            <pc:docMk/>
            <pc:sldMk cId="3078725664" sldId="263"/>
            <ac:spMk id="21" creationId="{ECE70DD3-73E7-264B-926A-F7ED14C29F39}"/>
          </ac:spMkLst>
        </pc:spChg>
        <pc:spChg chg="mod or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25" creationId="{0F1B1A22-83F7-931C-F49C-2D3BC66B00FC}"/>
          </ac:spMkLst>
        </pc:spChg>
        <pc:spChg chg="del mod">
          <ac:chgData name="Tong, Xiaoran (NIH/NIEHS) [F]" userId="888a7c56-a406-4363-a59f-54b43044321d" providerId="ADAL" clId="{CF5749F6-E01C-4254-AC44-AE0226BCB0E8}" dt="2022-07-15T23:50:44.690" v="444" actId="478"/>
          <ac:spMkLst>
            <pc:docMk/>
            <pc:sldMk cId="3078725664" sldId="263"/>
            <ac:spMk id="26" creationId="{F2B31D0E-9C1A-564E-A565-B55851C4F16D}"/>
          </ac:spMkLst>
        </pc:spChg>
        <pc:spChg chg="del mod">
          <ac:chgData name="Tong, Xiaoran (NIH/NIEHS) [F]" userId="888a7c56-a406-4363-a59f-54b43044321d" providerId="ADAL" clId="{CF5749F6-E01C-4254-AC44-AE0226BCB0E8}" dt="2022-07-15T23:50:44.690" v="444" actId="478"/>
          <ac:spMkLst>
            <pc:docMk/>
            <pc:sldMk cId="3078725664" sldId="263"/>
            <ac:spMk id="27" creationId="{4889C8B1-3307-0247-83F8-CBC3B6738E8E}"/>
          </ac:spMkLst>
        </pc:spChg>
        <pc:spChg chg="add del mod">
          <ac:chgData name="Tong, Xiaoran (NIH/NIEHS) [F]" userId="888a7c56-a406-4363-a59f-54b43044321d" providerId="ADAL" clId="{CF5749F6-E01C-4254-AC44-AE0226BCB0E8}" dt="2022-07-15T23:34:39.299" v="205" actId="478"/>
          <ac:spMkLst>
            <pc:docMk/>
            <pc:sldMk cId="3078725664" sldId="263"/>
            <ac:spMk id="31" creationId="{E852F488-F137-4213-8135-38E335235F7F}"/>
          </ac:spMkLst>
        </pc:spChg>
        <pc:spChg chg="add del 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33" creationId="{6743BDB7-7D4F-4C27-A3F2-BE563B91A59A}"/>
          </ac:spMkLst>
        </pc:spChg>
        <pc:spChg chg="del mod">
          <ac:chgData name="Tong, Xiaoran (NIH/NIEHS) [F]" userId="888a7c56-a406-4363-a59f-54b43044321d" providerId="ADAL" clId="{CF5749F6-E01C-4254-AC44-AE0226BCB0E8}" dt="2022-07-15T23:13:10.121" v="89" actId="478"/>
          <ac:spMkLst>
            <pc:docMk/>
            <pc:sldMk cId="3078725664" sldId="263"/>
            <ac:spMk id="34" creationId="{F099AD63-A262-9074-6847-DE3E4BAE9066}"/>
          </ac:spMkLst>
        </pc:spChg>
        <pc:spChg chg="add del 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35" creationId="{86324D3F-D5A9-4591-B25D-038CD3F80B86}"/>
          </ac:spMkLst>
        </pc:spChg>
        <pc:spChg chg="add del 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36" creationId="{41742E90-55EF-4D2B-AA3D-209DF22FCF79}"/>
          </ac:spMkLst>
        </pc:spChg>
        <pc:spChg chg="add del 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37" creationId="{A68646B5-043F-4449-A26F-846D14A22743}"/>
          </ac:spMkLst>
        </pc:spChg>
        <pc:spChg chg="add del mod">
          <ac:chgData name="Tong, Xiaoran (NIH/NIEHS) [F]" userId="888a7c56-a406-4363-a59f-54b43044321d" providerId="ADAL" clId="{CF5749F6-E01C-4254-AC44-AE0226BCB0E8}" dt="2022-07-15T23:34:55.478" v="206" actId="478"/>
          <ac:spMkLst>
            <pc:docMk/>
            <pc:sldMk cId="3078725664" sldId="263"/>
            <ac:spMk id="38" creationId="{A1B6DCC0-3DDD-4068-B7D6-735C663C543C}"/>
          </ac:spMkLst>
        </pc:spChg>
        <pc:spChg chg="add del mod">
          <ac:chgData name="Tong, Xiaoran (NIH/NIEHS) [F]" userId="888a7c56-a406-4363-a59f-54b43044321d" providerId="ADAL" clId="{CF5749F6-E01C-4254-AC44-AE0226BCB0E8}" dt="2022-07-15T23:34:55.478" v="206" actId="478"/>
          <ac:spMkLst>
            <pc:docMk/>
            <pc:sldMk cId="3078725664" sldId="263"/>
            <ac:spMk id="39" creationId="{D74FCA1C-52A3-4613-8863-9041F3018771}"/>
          </ac:spMkLst>
        </pc:spChg>
        <pc:spChg chg="add del mod">
          <ac:chgData name="Tong, Xiaoran (NIH/NIEHS) [F]" userId="888a7c56-a406-4363-a59f-54b43044321d" providerId="ADAL" clId="{CF5749F6-E01C-4254-AC44-AE0226BCB0E8}" dt="2022-07-15T23:34:55.478" v="206" actId="478"/>
          <ac:spMkLst>
            <pc:docMk/>
            <pc:sldMk cId="3078725664" sldId="263"/>
            <ac:spMk id="40" creationId="{2472F994-6FFA-427C-9AE0-589F8CD268C2}"/>
          </ac:spMkLst>
        </pc:spChg>
        <pc:spChg chg="add del mod">
          <ac:chgData name="Tong, Xiaoran (NIH/NIEHS) [F]" userId="888a7c56-a406-4363-a59f-54b43044321d" providerId="ADAL" clId="{CF5749F6-E01C-4254-AC44-AE0226BCB0E8}" dt="2022-07-15T23:34:55.478" v="206" actId="478"/>
          <ac:spMkLst>
            <pc:docMk/>
            <pc:sldMk cId="3078725664" sldId="263"/>
            <ac:spMk id="42" creationId="{EC13B733-0233-4097-9042-F8A0E57AB558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43" creationId="{966638F4-E852-453E-8D87-7C1915BDCAFF}"/>
          </ac:spMkLst>
        </pc:spChg>
        <pc:spChg chg="del mod topLvl">
          <ac:chgData name="Tong, Xiaoran (NIH/NIEHS) [F]" userId="888a7c56-a406-4363-a59f-54b43044321d" providerId="ADAL" clId="{CF5749F6-E01C-4254-AC44-AE0226BCB0E8}" dt="2022-07-16T00:07:21.586" v="606" actId="478"/>
          <ac:spMkLst>
            <pc:docMk/>
            <pc:sldMk cId="3078725664" sldId="263"/>
            <ac:spMk id="44" creationId="{0D95BC5D-888E-45CD-A835-CDA30EDB1381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45" creationId="{E0B589E5-CA40-4EA4-B08D-50E831C44E64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46" creationId="{6EBD373E-BCC9-4569-AEDD-9832524AACA2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48" creationId="{F6A7FAB5-286F-4427-885F-36FE5F167071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49" creationId="{1C3929AD-5D32-4B87-ADA7-0A9A4D7E682A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50" creationId="{EE8B7D15-EE88-479B-8F12-BC760C712CAE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51" creationId="{CEAAB528-BE5D-4ED0-8ED4-FB8D1F6F8A7E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54" creationId="{CFF18F33-EC40-4BB0-B4F5-9D10452F4D22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55" creationId="{392188D6-3F61-4EFD-9011-4D7D8B8A2000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56" creationId="{7E321863-173A-404C-AACA-8B5BEA4A606E}"/>
          </ac:spMkLst>
        </pc:spChg>
        <pc:spChg chg="mod topLvl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57" creationId="{DC25052B-E7BC-4EDC-93EE-E47998D65694}"/>
          </ac:spMkLst>
        </pc:spChg>
        <pc:spChg chg="add del mod">
          <ac:chgData name="Tong, Xiaoran (NIH/NIEHS) [F]" userId="888a7c56-a406-4363-a59f-54b43044321d" providerId="ADAL" clId="{CF5749F6-E01C-4254-AC44-AE0226BCB0E8}" dt="2022-07-18T06:25:15.794" v="1452"/>
          <ac:spMkLst>
            <pc:docMk/>
            <pc:sldMk cId="3078725664" sldId="263"/>
            <ac:spMk id="59" creationId="{9FA156BE-EDE9-45A9-882F-8D0787456BAA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0" creationId="{B69A3129-690D-4CBD-827A-3E85CDAC40FA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1" creationId="{13B93178-D2C1-4DD3-902D-8DC0BA78D2E0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61" creationId="{1D19FAC5-53C1-7301-1947-CEE14FAE69B8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2" creationId="{16197122-06E9-4FF1-B44A-D995C62880F4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63" creationId="{627982BD-643D-3FF6-C28A-8F93C1FA031D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3" creationId="{75DEF108-1F35-4A19-BF0E-767B56C57686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4" creationId="{0DA8641D-3996-484A-8486-447187307E87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5" creationId="{2641A888-4481-4153-90C8-05CBFE526369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66" creationId="{F5E8F563-7135-01FF-E905-72A6421DA371}"/>
          </ac:spMkLst>
        </pc:spChg>
        <pc:spChg chg="add mod">
          <ac:chgData name="Tong, Xiaoran (NIH/NIEHS) [F]" userId="888a7c56-a406-4363-a59f-54b43044321d" providerId="ADAL" clId="{CF5749F6-E01C-4254-AC44-AE0226BCB0E8}" dt="2022-07-18T14:08:13.912" v="1568" actId="20577"/>
          <ac:spMkLst>
            <pc:docMk/>
            <pc:sldMk cId="3078725664" sldId="263"/>
            <ac:spMk id="67" creationId="{171B422E-68EB-447A-BC96-8F0514B4CBCA}"/>
          </ac:spMkLst>
        </pc:spChg>
        <pc:spChg chg="add del mod">
          <ac:chgData name="Tong, Xiaoran (NIH/NIEHS) [F]" userId="888a7c56-a406-4363-a59f-54b43044321d" providerId="ADAL" clId="{CF5749F6-E01C-4254-AC44-AE0226BCB0E8}" dt="2022-07-16T00:14:35.778" v="764" actId="478"/>
          <ac:spMkLst>
            <pc:docMk/>
            <pc:sldMk cId="3078725664" sldId="263"/>
            <ac:spMk id="67" creationId="{EE6C1588-3D1E-4993-B2F2-C8DF3A623E4D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8" creationId="{ED61F273-3E32-4E2D-A8FE-828FE08C42B7}"/>
          </ac:spMkLst>
        </pc:spChg>
        <pc:spChg chg="add del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69" creationId="{6D0F2B06-63E9-4C73-8490-47022BE35B06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0" creationId="{7DD08A5F-78B6-47EF-88F0-582C92D5A6F0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1" creationId="{1F22C32A-0DD1-4FCD-9CCE-68F228EAEDFB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2" creationId="{42D2F8D2-EF9A-4891-BD82-536DC235C087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3" creationId="{756A8FFA-7E7B-4C5B-9196-65D65B3E1DA4}"/>
          </ac:spMkLst>
        </pc:spChg>
        <pc:spChg chg="add del mod">
          <ac:chgData name="Tong, Xiaoran (NIH/NIEHS) [F]" userId="888a7c56-a406-4363-a59f-54b43044321d" providerId="ADAL" clId="{CF5749F6-E01C-4254-AC44-AE0226BCB0E8}" dt="2022-07-18T06:25:20.709" v="1454"/>
          <ac:spMkLst>
            <pc:docMk/>
            <pc:sldMk cId="3078725664" sldId="263"/>
            <ac:spMk id="74" creationId="{244D39D3-D039-41E2-94E7-C1F8558D8096}"/>
          </ac:spMkLst>
        </pc:spChg>
        <pc:spChg chg="add mod">
          <ac:chgData name="Tong, Xiaoran (NIH/NIEHS) [F]" userId="888a7c56-a406-4363-a59f-54b43044321d" providerId="ADAL" clId="{CF5749F6-E01C-4254-AC44-AE0226BCB0E8}" dt="2022-07-18T14:07:22.812" v="1549" actId="164"/>
          <ac:spMkLst>
            <pc:docMk/>
            <pc:sldMk cId="3078725664" sldId="263"/>
            <ac:spMk id="74" creationId="{9AA3DD26-A7D9-4F5D-A9AC-0217AF6BDD1D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74" creationId="{CD3EF076-B9F4-134C-A349-F44B363F2498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5" creationId="{529D89A9-C411-47C6-9441-435DB52BDA7C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6" creationId="{70BDFAA0-30AE-4539-B7F1-7873E1D5CE34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8" creationId="{2F03F61A-4D9A-468E-A184-FE3A3BA4DBC8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79" creationId="{808AD251-909E-4FB2-9844-45C94CDCDDFA}"/>
          </ac:spMkLst>
        </pc:spChg>
        <pc:spChg chg="add mod">
          <ac:chgData name="Tong, Xiaoran (NIH/NIEHS) [F]" userId="888a7c56-a406-4363-a59f-54b43044321d" providerId="ADAL" clId="{CF5749F6-E01C-4254-AC44-AE0226BCB0E8}" dt="2022-07-18T14:23:02.472" v="1869" actId="403"/>
          <ac:spMkLst>
            <pc:docMk/>
            <pc:sldMk cId="3078725664" sldId="263"/>
            <ac:spMk id="81" creationId="{5D334E73-8825-48A3-A6CA-FD89672B2545}"/>
          </ac:spMkLst>
        </pc:spChg>
        <pc:spChg chg="add mod">
          <ac:chgData name="Tong, Xiaoran (NIH/NIEHS) [F]" userId="888a7c56-a406-4363-a59f-54b43044321d" providerId="ADAL" clId="{CF5749F6-E01C-4254-AC44-AE0226BCB0E8}" dt="2022-07-18T14:07:22.812" v="1549" actId="164"/>
          <ac:spMkLst>
            <pc:docMk/>
            <pc:sldMk cId="3078725664" sldId="263"/>
            <ac:spMk id="82" creationId="{E66F4A21-F082-4DB3-8CD4-D7C3916D2117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83" creationId="{81F1EA1E-E0B1-4626-8F2C-AA26CD6B9FC9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84" creationId="{F1C6B6E1-06A3-43E4-9A87-38C20305E863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85" creationId="{93CF6009-7577-4D77-B90F-98405740BCB2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86" creationId="{FE3DCECA-1696-475E-84F9-25A2CEE7A77E}"/>
          </ac:spMkLst>
        </pc:spChg>
        <pc:spChg chg="add mod">
          <ac:chgData name="Tong, Xiaoran (NIH/NIEHS) [F]" userId="888a7c56-a406-4363-a59f-54b43044321d" providerId="ADAL" clId="{CF5749F6-E01C-4254-AC44-AE0226BCB0E8}" dt="2022-07-18T14:09:33.849" v="1623" actId="20577"/>
          <ac:spMkLst>
            <pc:docMk/>
            <pc:sldMk cId="3078725664" sldId="263"/>
            <ac:spMk id="87" creationId="{F453EFE9-9D95-4054-8DD1-9520BA3A5A8C}"/>
          </ac:spMkLst>
        </pc:spChg>
        <pc:spChg chg="add mod">
          <ac:chgData name="Tong, Xiaoran (NIH/NIEHS) [F]" userId="888a7c56-a406-4363-a59f-54b43044321d" providerId="ADAL" clId="{CF5749F6-E01C-4254-AC44-AE0226BCB0E8}" dt="2022-07-18T14:22:31.702" v="1866" actId="1076"/>
          <ac:spMkLst>
            <pc:docMk/>
            <pc:sldMk cId="3078725664" sldId="263"/>
            <ac:spMk id="89" creationId="{81F1360A-0FBE-446E-8013-16C14AE2ED5A}"/>
          </ac:spMkLst>
        </pc:spChg>
        <pc:spChg chg="mod">
          <ac:chgData name="Tong, Xiaoran (NIH/NIEHS) [F]" userId="888a7c56-a406-4363-a59f-54b43044321d" providerId="ADAL" clId="{CF5749F6-E01C-4254-AC44-AE0226BCB0E8}" dt="2022-07-18T14:18:05.617" v="1752" actId="571"/>
          <ac:spMkLst>
            <pc:docMk/>
            <pc:sldMk cId="3078725664" sldId="263"/>
            <ac:spMk id="92" creationId="{C0DB7D76-8479-42F0-AD68-F4E50E76C9FF}"/>
          </ac:spMkLst>
        </pc:spChg>
        <pc:spChg chg="mod">
          <ac:chgData name="Tong, Xiaoran (NIH/NIEHS) [F]" userId="888a7c56-a406-4363-a59f-54b43044321d" providerId="ADAL" clId="{CF5749F6-E01C-4254-AC44-AE0226BCB0E8}" dt="2022-07-18T14:20:34.071" v="1849" actId="6549"/>
          <ac:spMkLst>
            <pc:docMk/>
            <pc:sldMk cId="3078725664" sldId="263"/>
            <ac:spMk id="93" creationId="{792C454F-72E9-44B0-A2BB-7D787F11C7A9}"/>
          </ac:spMkLst>
        </pc:spChg>
        <pc:spChg chg="mod">
          <ac:chgData name="Tong, Xiaoran (NIH/NIEHS) [F]" userId="888a7c56-a406-4363-a59f-54b43044321d" providerId="ADAL" clId="{CF5749F6-E01C-4254-AC44-AE0226BCB0E8}" dt="2022-07-18T14:18:05.617" v="1752" actId="571"/>
          <ac:spMkLst>
            <pc:docMk/>
            <pc:sldMk cId="3078725664" sldId="263"/>
            <ac:spMk id="94" creationId="{17FD2284-BE5B-48EE-A59B-E5E8DBA82E13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95" creationId="{C6EC9939-F816-4B3D-A590-EB01F08535E3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96" creationId="{6D3B3279-B6A3-4B1F-B14F-7E6BAE357A09}"/>
          </ac:spMkLst>
        </pc:spChg>
        <pc:spChg chg="mod">
          <ac:chgData name="Tong, Xiaoran (NIH/NIEHS) [F]" userId="888a7c56-a406-4363-a59f-54b43044321d" providerId="ADAL" clId="{CF5749F6-E01C-4254-AC44-AE0226BCB0E8}" dt="2022-07-18T06:37:53.063" v="1541" actId="1076"/>
          <ac:spMkLst>
            <pc:docMk/>
            <pc:sldMk cId="3078725664" sldId="263"/>
            <ac:spMk id="97" creationId="{0D34D186-01B4-2D96-88AB-25761B9555CE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98" creationId="{935F4B5D-34E7-4CE6-BFF4-A383F21225F8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99" creationId="{120ADA32-03F7-4741-A3C6-C4CD1B66225B}"/>
          </ac:spMkLst>
        </pc:spChg>
        <pc:spChg chg="mod">
          <ac:chgData name="Tong, Xiaoran (NIH/NIEHS) [F]" userId="888a7c56-a406-4363-a59f-54b43044321d" providerId="ADAL" clId="{CF5749F6-E01C-4254-AC44-AE0226BCB0E8}" dt="2022-07-18T14:18:35.230" v="1772" actId="20577"/>
          <ac:spMkLst>
            <pc:docMk/>
            <pc:sldMk cId="3078725664" sldId="263"/>
            <ac:spMk id="100" creationId="{C0A20AD4-8CD2-4522-83F1-74ADD4003870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101" creationId="{9EA97730-6E5D-496A-8F9A-BFB2379A59B3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102" creationId="{2290261E-06D1-420E-A8A7-F196862B1BA2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103" creationId="{611DBAF8-D574-45D7-8FBB-640EC316C914}"/>
          </ac:spMkLst>
        </pc:spChg>
        <pc:spChg chg="add mod">
          <ac:chgData name="Tong, Xiaoran (NIH/NIEHS) [F]" userId="888a7c56-a406-4363-a59f-54b43044321d" providerId="ADAL" clId="{CF5749F6-E01C-4254-AC44-AE0226BCB0E8}" dt="2022-07-18T06:37:53.581" v="1542" actId="1076"/>
          <ac:spMkLst>
            <pc:docMk/>
            <pc:sldMk cId="3078725664" sldId="263"/>
            <ac:spMk id="104" creationId="{A4CC3123-7DEE-4390-A4E9-4A0BE86B2D7B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109" creationId="{A5F1D4BC-7FEC-2B8F-7C98-5351C7D2573B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110" creationId="{F4F69D59-E7BF-C5DE-C555-650F35BD7DB3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111" creationId="{78DE6DAE-7866-ACA3-DED8-BBCBA3F3BC37}"/>
          </ac:spMkLst>
        </pc:spChg>
        <pc:spChg chg="del mod">
          <ac:chgData name="Tong, Xiaoran (NIH/NIEHS) [F]" userId="888a7c56-a406-4363-a59f-54b43044321d" providerId="ADAL" clId="{CF5749F6-E01C-4254-AC44-AE0226BCB0E8}" dt="2022-07-16T20:19:30.681" v="1169" actId="478"/>
          <ac:spMkLst>
            <pc:docMk/>
            <pc:sldMk cId="3078725664" sldId="263"/>
            <ac:spMk id="112" creationId="{C47B2D5D-CAFC-6AD0-9E8C-C8F08995705C}"/>
          </ac:spMkLst>
        </pc:spChg>
        <pc:spChg chg="del mod">
          <ac:chgData name="Tong, Xiaoran (NIH/NIEHS) [F]" userId="888a7c56-a406-4363-a59f-54b43044321d" providerId="ADAL" clId="{CF5749F6-E01C-4254-AC44-AE0226BCB0E8}" dt="2022-07-15T23:02:06.299" v="20" actId="478"/>
          <ac:spMkLst>
            <pc:docMk/>
            <pc:sldMk cId="3078725664" sldId="263"/>
            <ac:spMk id="114" creationId="{2B9C8FC4-5C5C-6E87-7392-5268E1A96A4A}"/>
          </ac:spMkLst>
        </pc:spChg>
        <pc:spChg chg="del mod">
          <ac:chgData name="Tong, Xiaoran (NIH/NIEHS) [F]" userId="888a7c56-a406-4363-a59f-54b43044321d" providerId="ADAL" clId="{CF5749F6-E01C-4254-AC44-AE0226BCB0E8}" dt="2022-07-15T23:02:06.299" v="20" actId="478"/>
          <ac:spMkLst>
            <pc:docMk/>
            <pc:sldMk cId="3078725664" sldId="263"/>
            <ac:spMk id="115" creationId="{F515C9FE-65EB-2238-F4E2-D2B39015C402}"/>
          </ac:spMkLst>
        </pc:spChg>
        <pc:spChg chg="del mod">
          <ac:chgData name="Tong, Xiaoran (NIH/NIEHS) [F]" userId="888a7c56-a406-4363-a59f-54b43044321d" providerId="ADAL" clId="{CF5749F6-E01C-4254-AC44-AE0226BCB0E8}" dt="2022-07-15T23:02:06.299" v="20" actId="478"/>
          <ac:spMkLst>
            <pc:docMk/>
            <pc:sldMk cId="3078725664" sldId="263"/>
            <ac:spMk id="116" creationId="{161F3D6C-5B58-A896-B51A-A3D0433240BF}"/>
          </ac:spMkLst>
        </pc:spChg>
        <pc:spChg chg="del mod">
          <ac:chgData name="Tong, Xiaoran (NIH/NIEHS) [F]" userId="888a7c56-a406-4363-a59f-54b43044321d" providerId="ADAL" clId="{CF5749F6-E01C-4254-AC44-AE0226BCB0E8}" dt="2022-07-15T23:02:06.299" v="20" actId="478"/>
          <ac:spMkLst>
            <pc:docMk/>
            <pc:sldMk cId="3078725664" sldId="263"/>
            <ac:spMk id="117" creationId="{5B474785-2648-56E5-E5EF-10067DDC6008}"/>
          </ac:spMkLst>
        </pc:spChg>
        <pc:spChg chg="mod">
          <ac:chgData name="Tong, Xiaoran (NIH/NIEHS) [F]" userId="888a7c56-a406-4363-a59f-54b43044321d" providerId="ADAL" clId="{CF5749F6-E01C-4254-AC44-AE0226BCB0E8}" dt="2022-07-18T14:07:08.027" v="1547" actId="1076"/>
          <ac:spMkLst>
            <pc:docMk/>
            <pc:sldMk cId="3078725664" sldId="263"/>
            <ac:spMk id="118" creationId="{FB6F6071-58C3-12D1-DBE6-F77CFE69E972}"/>
          </ac:spMkLst>
        </pc:spChg>
        <pc:grpChg chg="add del mod">
          <ac:chgData name="Tong, Xiaoran (NIH/NIEHS) [F]" userId="888a7c56-a406-4363-a59f-54b43044321d" providerId="ADAL" clId="{CF5749F6-E01C-4254-AC44-AE0226BCB0E8}" dt="2022-07-15T23:42:49.819" v="315" actId="165"/>
          <ac:grpSpMkLst>
            <pc:docMk/>
            <pc:sldMk cId="3078725664" sldId="263"/>
            <ac:grpSpMk id="3" creationId="{868A8BB6-35C8-4E92-BA0D-00B5A4499573}"/>
          </ac:grpSpMkLst>
        </pc:grpChg>
        <pc:grpChg chg="add mod">
          <ac:chgData name="Tong, Xiaoran (NIH/NIEHS) [F]" userId="888a7c56-a406-4363-a59f-54b43044321d" providerId="ADAL" clId="{CF5749F6-E01C-4254-AC44-AE0226BCB0E8}" dt="2022-07-18T06:30:30.628" v="1502" actId="164"/>
          <ac:grpSpMkLst>
            <pc:docMk/>
            <pc:sldMk cId="3078725664" sldId="263"/>
            <ac:grpSpMk id="4" creationId="{877CF078-6143-418D-B936-C4F45CD66952}"/>
          </ac:grpSpMkLst>
        </pc:grpChg>
        <pc:grpChg chg="add mod">
          <ac:chgData name="Tong, Xiaoran (NIH/NIEHS) [F]" userId="888a7c56-a406-4363-a59f-54b43044321d" providerId="ADAL" clId="{CF5749F6-E01C-4254-AC44-AE0226BCB0E8}" dt="2022-07-18T14:22:12.656" v="1865" actId="1076"/>
          <ac:grpSpMkLst>
            <pc:docMk/>
            <pc:sldMk cId="3078725664" sldId="263"/>
            <ac:grpSpMk id="5" creationId="{25F44614-5837-4689-9D3E-D252ACC4335E}"/>
          </ac:grpSpMkLst>
        </pc:grpChg>
        <pc:grpChg chg="add del mod">
          <ac:chgData name="Tong, Xiaoran (NIH/NIEHS) [F]" userId="888a7c56-a406-4363-a59f-54b43044321d" providerId="ADAL" clId="{CF5749F6-E01C-4254-AC44-AE0226BCB0E8}" dt="2022-07-16T00:06:30.979" v="591" actId="165"/>
          <ac:grpSpMkLst>
            <pc:docMk/>
            <pc:sldMk cId="3078725664" sldId="263"/>
            <ac:grpSpMk id="8" creationId="{D310F714-9A36-487F-ACAB-F773D88AB642}"/>
          </ac:grpSpMkLst>
        </pc:grpChg>
        <pc:grpChg chg="add del mod">
          <ac:chgData name="Tong, Xiaoran (NIH/NIEHS) [F]" userId="888a7c56-a406-4363-a59f-54b43044321d" providerId="ADAL" clId="{CF5749F6-E01C-4254-AC44-AE0226BCB0E8}" dt="2022-07-16T00:05:05.894" v="583" actId="165"/>
          <ac:grpSpMkLst>
            <pc:docMk/>
            <pc:sldMk cId="3078725664" sldId="263"/>
            <ac:grpSpMk id="34" creationId="{F9DE4162-0A56-4B5D-89AB-C18144F0F189}"/>
          </ac:grpSpMkLst>
        </pc:grpChg>
        <pc:grpChg chg="add del mod">
          <ac:chgData name="Tong, Xiaoran (NIH/NIEHS) [F]" userId="888a7c56-a406-4363-a59f-54b43044321d" providerId="ADAL" clId="{CF5749F6-E01C-4254-AC44-AE0226BCB0E8}" dt="2022-07-16T00:06:30.979" v="591" actId="165"/>
          <ac:grpSpMkLst>
            <pc:docMk/>
            <pc:sldMk cId="3078725664" sldId="263"/>
            <ac:grpSpMk id="47" creationId="{9E7D3267-E40D-4719-B0E9-69609C128924}"/>
          </ac:grpSpMkLst>
        </pc:grpChg>
        <pc:grpChg chg="add del mod">
          <ac:chgData name="Tong, Xiaoran (NIH/NIEHS) [F]" userId="888a7c56-a406-4363-a59f-54b43044321d" providerId="ADAL" clId="{CF5749F6-E01C-4254-AC44-AE0226BCB0E8}" dt="2022-07-16T00:09:23.467" v="632" actId="165"/>
          <ac:grpSpMkLst>
            <pc:docMk/>
            <pc:sldMk cId="3078725664" sldId="263"/>
            <ac:grpSpMk id="53" creationId="{06E85325-B726-41B2-93B9-265071FC9080}"/>
          </ac:grpSpMkLst>
        </pc:grpChg>
        <pc:grpChg chg="add mod">
          <ac:chgData name="Tong, Xiaoran (NIH/NIEHS) [F]" userId="888a7c56-a406-4363-a59f-54b43044321d" providerId="ADAL" clId="{CF5749F6-E01C-4254-AC44-AE0226BCB0E8}" dt="2022-07-18T14:21:14.598" v="1851" actId="1076"/>
          <ac:grpSpMkLst>
            <pc:docMk/>
            <pc:sldMk cId="3078725664" sldId="263"/>
            <ac:grpSpMk id="91" creationId="{675321B2-3C82-4BB9-A777-B1368E6FBE0D}"/>
          </ac:grpSpMkLst>
        </pc:grpChg>
        <pc:cxnChg chg="add del mod">
          <ac:chgData name="Tong, Xiaoran (NIH/NIEHS) [F]" userId="888a7c56-a406-4363-a59f-54b43044321d" providerId="ADAL" clId="{CF5749F6-E01C-4254-AC44-AE0226BCB0E8}" dt="2022-07-15T23:36:19.712" v="219" actId="11529"/>
          <ac:cxnSpMkLst>
            <pc:docMk/>
            <pc:sldMk cId="3078725664" sldId="263"/>
            <ac:cxnSpMk id="5" creationId="{A9A26111-D1C2-4FCB-A82B-794A8117AFFE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10" creationId="{39CEF8DC-8C54-4514-820D-AF9ED4E57716}"/>
          </ac:cxnSpMkLst>
        </pc:cxnChg>
        <pc:cxnChg chg="del mod">
          <ac:chgData name="Tong, Xiaoran (NIH/NIEHS) [F]" userId="888a7c56-a406-4363-a59f-54b43044321d" providerId="ADAL" clId="{CF5749F6-E01C-4254-AC44-AE0226BCB0E8}" dt="2022-07-15T23:35:20.673" v="208" actId="478"/>
          <ac:cxnSpMkLst>
            <pc:docMk/>
            <pc:sldMk cId="3078725664" sldId="263"/>
            <ac:cxnSpMk id="41" creationId="{A1ED1D19-6503-3E34-6E4D-6305DFB83CEA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52" creationId="{1442BC61-2098-4E2C-AA29-08E7107EC988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58" creationId="{ECE4065F-1E3F-470B-9E00-FA04F0E7E968}"/>
          </ac:cxnSpMkLst>
        </pc:cxnChg>
        <pc:cxnChg chg="add del mod">
          <ac:chgData name="Tong, Xiaoran (NIH/NIEHS) [F]" userId="888a7c56-a406-4363-a59f-54b43044321d" providerId="ADAL" clId="{CF5749F6-E01C-4254-AC44-AE0226BCB0E8}" dt="2022-07-16T18:30:59.924" v="924" actId="478"/>
          <ac:cxnSpMkLst>
            <pc:docMk/>
            <pc:sldMk cId="3078725664" sldId="263"/>
            <ac:cxnSpMk id="59" creationId="{D78EAB9D-61EE-4C49-9ED2-1D9E1B35CDA2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66" creationId="{79DCEBD6-2D90-4E73-80CD-440B1DC86421}"/>
          </ac:cxnSpMkLst>
        </pc:cxnChg>
        <pc:cxnChg chg="del mod">
          <ac:chgData name="Tong, Xiaoran (NIH/NIEHS) [F]" userId="888a7c56-a406-4363-a59f-54b43044321d" providerId="ADAL" clId="{CF5749F6-E01C-4254-AC44-AE0226BCB0E8}" dt="2022-07-16T16:25:59.457" v="906" actId="478"/>
          <ac:cxnSpMkLst>
            <pc:docMk/>
            <pc:sldMk cId="3078725664" sldId="263"/>
            <ac:cxnSpMk id="77" creationId="{09E68415-09DD-524D-6B43-BEF3FBC47389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77" creationId="{0BD211E3-0A5E-46D7-B082-4F2D18B1EA67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80" creationId="{192415B7-9D33-4C34-AF31-480588EA9A29}"/>
          </ac:cxnSpMkLst>
        </pc:cxnChg>
        <pc:cxnChg chg="add del mod">
          <ac:chgData name="Tong, Xiaoran (NIH/NIEHS) [F]" userId="888a7c56-a406-4363-a59f-54b43044321d" providerId="ADAL" clId="{CF5749F6-E01C-4254-AC44-AE0226BCB0E8}" dt="2022-07-18T06:28:57.428" v="1495" actId="478"/>
          <ac:cxnSpMkLst>
            <pc:docMk/>
            <pc:sldMk cId="3078725664" sldId="263"/>
            <ac:cxnSpMk id="87" creationId="{4460AF9C-07BC-45F9-BBE9-96C81C4B9EA6}"/>
          </ac:cxnSpMkLst>
        </pc:cxnChg>
        <pc:cxnChg chg="add mod">
          <ac:chgData name="Tong, Xiaoran (NIH/NIEHS) [F]" userId="888a7c56-a406-4363-a59f-54b43044321d" providerId="ADAL" clId="{CF5749F6-E01C-4254-AC44-AE0226BCB0E8}" dt="2022-07-18T14:22:33.856" v="1867" actId="14100"/>
          <ac:cxnSpMkLst>
            <pc:docMk/>
            <pc:sldMk cId="3078725664" sldId="263"/>
            <ac:cxnSpMk id="88" creationId="{F10BEF00-69D9-4472-9F27-462ED6FA6919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90" creationId="{F76B9CEB-4AD9-41BF-8F27-0E60AB56C9C6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105" creationId="{41E6B1D1-3DDA-405E-9106-F0A56D08C602}"/>
          </ac:cxnSpMkLst>
        </pc:cxnChg>
        <pc:cxnChg chg="add mod">
          <ac:chgData name="Tong, Xiaoran (NIH/NIEHS) [F]" userId="888a7c56-a406-4363-a59f-54b43044321d" providerId="ADAL" clId="{CF5749F6-E01C-4254-AC44-AE0226BCB0E8}" dt="2022-07-18T14:21:14.598" v="1851" actId="1076"/>
          <ac:cxnSpMkLst>
            <pc:docMk/>
            <pc:sldMk cId="3078725664" sldId="263"/>
            <ac:cxnSpMk id="106" creationId="{AD2BB435-48D7-432B-B27D-EA2B15BAF772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108" creationId="{10D98E3F-6FD4-4E93-8CE0-95FFBA82E5E7}"/>
          </ac:cxnSpMkLst>
        </pc:cxnChg>
        <pc:cxnChg chg="del mod">
          <ac:chgData name="Tong, Xiaoran (NIH/NIEHS) [F]" userId="888a7c56-a406-4363-a59f-54b43044321d" providerId="ADAL" clId="{CF5749F6-E01C-4254-AC44-AE0226BCB0E8}" dt="2022-07-16T20:19:30.681" v="1169" actId="478"/>
          <ac:cxnSpMkLst>
            <pc:docMk/>
            <pc:sldMk cId="3078725664" sldId="263"/>
            <ac:cxnSpMk id="113" creationId="{24457AAE-8411-1C87-46FD-DB15762C3D7C}"/>
          </ac:cxnSpMkLst>
        </pc:cxnChg>
        <pc:cxnChg chg="add mod">
          <ac:chgData name="Tong, Xiaoran (NIH/NIEHS) [F]" userId="888a7c56-a406-4363-a59f-54b43044321d" providerId="ADAL" clId="{CF5749F6-E01C-4254-AC44-AE0226BCB0E8}" dt="2022-07-18T06:37:53.581" v="1542" actId="1076"/>
          <ac:cxnSpMkLst>
            <pc:docMk/>
            <pc:sldMk cId="3078725664" sldId="263"/>
            <ac:cxnSpMk id="114" creationId="{F4F1FF0A-5EF6-4FC3-BC03-00E63EC5DF7D}"/>
          </ac:cxnSpMkLst>
        </pc:cxnChg>
        <pc:cxnChg chg="del mod">
          <ac:chgData name="Tong, Xiaoran (NIH/NIEHS) [F]" userId="888a7c56-a406-4363-a59f-54b43044321d" providerId="ADAL" clId="{CF5749F6-E01C-4254-AC44-AE0226BCB0E8}" dt="2022-07-15T23:02:08.504" v="21" actId="478"/>
          <ac:cxnSpMkLst>
            <pc:docMk/>
            <pc:sldMk cId="3078725664" sldId="263"/>
            <ac:cxnSpMk id="119" creationId="{82A255D4-C43F-C605-B7DB-9D9BF1C5240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1773E-550E-3343-A8DD-8D8EC68B1FAB}" type="datetimeFigureOut">
              <a:rPr lang="en-US" smtClean="0"/>
              <a:t>7/19/22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FC4C7-588E-E946-9D61-3B5839B45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623D3-BB79-ED43-8FB4-0459B34C0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1127A-94E5-6F48-A41E-3A41C52D0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A0A4B-FC64-0444-871F-9B2124CC4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B7B4C-1194-B64E-92BC-7496FE2A9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B9BB8-485D-524B-8056-1AAADDBB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9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27EFB-800D-6A4C-A426-51696FE41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F92B5-52D6-084E-AB34-817F89711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81405-878D-4B4E-9DCF-8CAB05DF4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C67C0-E326-7E4F-8498-1FC25946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73A1D-71EF-9B44-9F67-4728DD27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3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5F116B-A513-9C4E-B950-EF53F32C3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8337B6-51D7-4E49-B70E-5490A182E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5F8F8-2BC0-804B-9496-ACC535A6A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A0314-197D-1943-9D1A-BD21C9A36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0AF35-902F-5E4E-B141-FD1FF8F38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4401-0213-134B-BE3E-63A113515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FA159-99C9-8540-B35D-52E36E2E9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CC40B-CA1A-E148-9E1A-54C22C97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D4741-D143-9648-A6B9-707725E2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492EB-3731-DB4C-87C3-CAD841AEF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4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D02E9-6F16-6043-A4EA-E2486E65F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EFC6F-AF22-3E40-9142-F10A537F1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3CD1F-77BD-1A4C-884A-D3653C7B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EE574-D4B7-7040-B1F6-440DCFD59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6434B-177E-6F4C-9350-919AEA00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DBE0E-9154-A64D-92EF-DF49276F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63CA1-C322-C749-B05A-8993EB8B52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A3376-CAF3-0D49-8BDD-754B5FC9B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9D6CA-6AD4-5C44-921A-3E02C46D9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B6145-7EDB-494D-AE14-726F74A99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AE6FC-2DDA-E349-A9BF-B23D2990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5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CB13E-25CD-E641-AC6F-65F41580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E27C1-5B79-A64D-A307-02554A8E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AD898-EB94-1B42-AE01-2CF40038E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483812-ABE2-8849-A35C-848A9C29D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32A64-693F-2544-81BF-56BEB4030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E3CAE-4B95-D24C-A602-9E591FE8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65CE2-C878-354B-889A-A1D999D7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658A25-EAC7-0A4E-ABF3-9C8778FC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2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AFEAE-0489-6E42-B61D-9D4457516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6E9883-0D96-6946-9733-7A7424BA2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6AC94-3121-A746-8039-C4FCAD88E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F0C79-1906-9E40-B5E4-9B38254BA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430D98-3536-4541-BFEB-E53EBBE1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0876F-D626-0948-8AA7-BAA7DE7F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308E3C-34BF-F949-88F0-7B7CEEC8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2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F4BAE-3066-FD4F-823F-BC00E276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F1F9-B11B-5341-9E1E-ABCE59926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EEF8FC-B003-BD46-8938-CF1911514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2B075-1A08-A34E-AC44-75ED7325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EA851-B947-C641-BFD7-AA9CD7B34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73098-11AA-F347-B860-4891D9F6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2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FFB2-587F-1A4C-8DDB-AAE251292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3F100-5944-3045-90D6-8A2857DD7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0ED7B-2A61-5342-9710-1EE493DE1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5425B-A841-8D4D-9638-0AAD390A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410F7B-C9BC-A142-A162-6D7A2882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CC1E3-9B7B-6C47-A5E3-9BA1EB3B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7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64CCCE-77AD-BC47-9B08-0281C496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A5BC2-DB1A-9D40-9F68-A830A9CDE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EDE09-A88C-2C45-9D0A-9D01BF839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8DCC9-81A8-5844-8AD6-248918ED762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0591E-2F64-6946-A279-372EA831EF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F71FB-523F-E140-AE2E-E2EBB6A7D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5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1574E11-8804-3644-B5B7-2A6D3BB833E8}"/>
              </a:ext>
            </a:extLst>
          </p:cNvPr>
          <p:cNvSpPr/>
          <p:nvPr/>
        </p:nvSpPr>
        <p:spPr>
          <a:xfrm>
            <a:off x="232942" y="2414480"/>
            <a:ext cx="1466605" cy="101217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2B31D0E-9C1A-564E-A565-B55851C4F16D}"/>
              </a:ext>
            </a:extLst>
          </p:cNvPr>
          <p:cNvSpPr txBox="1"/>
          <p:nvPr/>
        </p:nvSpPr>
        <p:spPr>
          <a:xfrm>
            <a:off x="417055" y="2384575"/>
            <a:ext cx="1098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Biobank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4889C8B1-3307-0247-83F8-CBC3B6738E8E}"/>
              </a:ext>
            </a:extLst>
          </p:cNvPr>
          <p:cNvSpPr/>
          <p:nvPr/>
        </p:nvSpPr>
        <p:spPr>
          <a:xfrm>
            <a:off x="278330" y="2724002"/>
            <a:ext cx="1371600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97m Variants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486k Participants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3453 Survey Questions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13F5A7-0128-65B6-13FB-EF449460449B}"/>
              </a:ext>
            </a:extLst>
          </p:cNvPr>
          <p:cNvSpPr/>
          <p:nvPr/>
        </p:nvSpPr>
        <p:spPr>
          <a:xfrm>
            <a:off x="2545497" y="1820623"/>
            <a:ext cx="1466605" cy="90337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16D08F-C43E-FF19-BE2A-39A2F657A2D8}"/>
              </a:ext>
            </a:extLst>
          </p:cNvPr>
          <p:cNvSpPr txBox="1"/>
          <p:nvPr/>
        </p:nvSpPr>
        <p:spPr>
          <a:xfrm>
            <a:off x="2942009" y="1790718"/>
            <a:ext cx="6735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British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ECE70DD3-73E7-264B-926A-F7ED14C29F39}"/>
              </a:ext>
            </a:extLst>
          </p:cNvPr>
          <p:cNvSpPr/>
          <p:nvPr/>
        </p:nvSpPr>
        <p:spPr>
          <a:xfrm>
            <a:off x="2590885" y="2130145"/>
            <a:ext cx="1371600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11m Variants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354k Participants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6E3CF04-EDD3-626B-208B-3BBFF402BB16}"/>
              </a:ext>
            </a:extLst>
          </p:cNvPr>
          <p:cNvSpPr/>
          <p:nvPr/>
        </p:nvSpPr>
        <p:spPr>
          <a:xfrm>
            <a:off x="2545497" y="2996535"/>
            <a:ext cx="1466605" cy="94089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AF713E-21AE-44AF-7D4B-389E29041E92}"/>
              </a:ext>
            </a:extLst>
          </p:cNvPr>
          <p:cNvSpPr txBox="1"/>
          <p:nvPr/>
        </p:nvSpPr>
        <p:spPr>
          <a:xfrm>
            <a:off x="2757662" y="2996536"/>
            <a:ext cx="10422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Non-British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1B1A22-83F7-931C-F49C-2D3BC66B00FC}"/>
              </a:ext>
            </a:extLst>
          </p:cNvPr>
          <p:cNvSpPr txBox="1"/>
          <p:nvPr/>
        </p:nvSpPr>
        <p:spPr>
          <a:xfrm>
            <a:off x="1730474" y="2734424"/>
            <a:ext cx="7601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99AD63-A262-9074-6847-DE3E4BAE9066}"/>
              </a:ext>
            </a:extLst>
          </p:cNvPr>
          <p:cNvSpPr txBox="1"/>
          <p:nvPr/>
        </p:nvSpPr>
        <p:spPr>
          <a:xfrm>
            <a:off x="1730474" y="2882486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90E98098-9013-BA2F-1688-DBAC56FC2A08}"/>
              </a:ext>
            </a:extLst>
          </p:cNvPr>
          <p:cNvCxnSpPr>
            <a:cxnSpLocks/>
            <a:stCxn id="17" idx="3"/>
            <a:endCxn id="22" idx="1"/>
          </p:cNvCxnSpPr>
          <p:nvPr/>
        </p:nvCxnSpPr>
        <p:spPr>
          <a:xfrm>
            <a:off x="1699547" y="2920567"/>
            <a:ext cx="845950" cy="546418"/>
          </a:xfrm>
          <a:prstGeom prst="bentConnector3">
            <a:avLst>
              <a:gd name="adj1" fmla="val 9266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A1ED1D19-6503-3E34-6E4D-6305DFB83CEA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1699547" y="2272313"/>
            <a:ext cx="845950" cy="648254"/>
          </a:xfrm>
          <a:prstGeom prst="bentConnector3">
            <a:avLst>
              <a:gd name="adj1" fmla="val 9266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25442143-65D0-F534-D430-80866F73CD7F}"/>
              </a:ext>
            </a:extLst>
          </p:cNvPr>
          <p:cNvSpPr/>
          <p:nvPr/>
        </p:nvSpPr>
        <p:spPr>
          <a:xfrm>
            <a:off x="2590885" y="3329292"/>
            <a:ext cx="1371600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11m Variants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25k Participants</a:t>
            </a: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1D19FAC5-53C1-7301-1947-CEE14FAE69B8}"/>
              </a:ext>
            </a:extLst>
          </p:cNvPr>
          <p:cNvSpPr/>
          <p:nvPr/>
        </p:nvSpPr>
        <p:spPr>
          <a:xfrm>
            <a:off x="4177904" y="1821622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27982BD-643D-3FF6-C28A-8F93C1FA031D}"/>
              </a:ext>
            </a:extLst>
          </p:cNvPr>
          <p:cNvSpPr txBox="1"/>
          <p:nvPr/>
        </p:nvSpPr>
        <p:spPr>
          <a:xfrm>
            <a:off x="4264509" y="1760552"/>
            <a:ext cx="1601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GxE screening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F5E8F563-7135-01FF-E905-72A6421DA371}"/>
              </a:ext>
            </a:extLst>
          </p:cNvPr>
          <p:cNvSpPr/>
          <p:nvPr/>
        </p:nvSpPr>
        <p:spPr>
          <a:xfrm>
            <a:off x="4249530" y="2100240"/>
            <a:ext cx="1643128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VLA, or GWAS, or DLM, or LVT, or DRM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CC2EB9A7-5526-0393-E316-903EB82B3EB3}"/>
              </a:ext>
            </a:extLst>
          </p:cNvPr>
          <p:cNvSpPr/>
          <p:nvPr/>
        </p:nvSpPr>
        <p:spPr>
          <a:xfrm>
            <a:off x="4177904" y="3015295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FDAB6B0-B7F5-2C0F-DCB7-6550A5E052DD}"/>
              </a:ext>
            </a:extLst>
          </p:cNvPr>
          <p:cNvSpPr txBox="1"/>
          <p:nvPr/>
        </p:nvSpPr>
        <p:spPr>
          <a:xfrm>
            <a:off x="4436932" y="2954225"/>
            <a:ext cx="1257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GxE Modeling</a:t>
            </a: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6CFC4532-4771-20FA-4BB3-71C36381B35F}"/>
              </a:ext>
            </a:extLst>
          </p:cNvPr>
          <p:cNvSpPr/>
          <p:nvPr/>
        </p:nvSpPr>
        <p:spPr>
          <a:xfrm>
            <a:off x="4249530" y="3330647"/>
            <a:ext cx="1643128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 Models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Exposures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D3EF076-B9F4-134C-A349-F44B363F2498}"/>
              </a:ext>
            </a:extLst>
          </p:cNvPr>
          <p:cNvSpPr txBox="1"/>
          <p:nvPr/>
        </p:nvSpPr>
        <p:spPr>
          <a:xfrm>
            <a:off x="4494636" y="2486745"/>
            <a:ext cx="1141659" cy="196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P-Values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2D57026-EB89-C6AC-830A-DCA9257D393B}"/>
              </a:ext>
            </a:extLst>
          </p:cNvPr>
          <p:cNvSpPr txBox="1"/>
          <p:nvPr/>
        </p:nvSpPr>
        <p:spPr>
          <a:xfrm>
            <a:off x="4494636" y="3681603"/>
            <a:ext cx="1141659" cy="196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P-Values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9E68415-09DD-524D-6B43-BEF3FBC47389}"/>
              </a:ext>
            </a:extLst>
          </p:cNvPr>
          <p:cNvCxnSpPr>
            <a:cxnSpLocks/>
            <a:stCxn id="19" idx="3"/>
            <a:endCxn id="61" idx="1"/>
          </p:cNvCxnSpPr>
          <p:nvPr/>
        </p:nvCxnSpPr>
        <p:spPr>
          <a:xfrm>
            <a:off x="4012102" y="2272313"/>
            <a:ext cx="165802" cy="9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A469D29-FB07-BBD5-0A03-67D022751B21}"/>
              </a:ext>
            </a:extLst>
          </p:cNvPr>
          <p:cNvCxnSpPr>
            <a:cxnSpLocks/>
            <a:stCxn id="22" idx="3"/>
            <a:endCxn id="69" idx="1"/>
          </p:cNvCxnSpPr>
          <p:nvPr/>
        </p:nvCxnSpPr>
        <p:spPr>
          <a:xfrm>
            <a:off x="4012102" y="3466985"/>
            <a:ext cx="16580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C69D0A7D-6461-B1A7-A655-FF94F68F7A7C}"/>
              </a:ext>
            </a:extLst>
          </p:cNvPr>
          <p:cNvSpPr txBox="1"/>
          <p:nvPr/>
        </p:nvSpPr>
        <p:spPr>
          <a:xfrm>
            <a:off x="2588368" y="3690747"/>
            <a:ext cx="14253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on 16 Exposures</a:t>
            </a:r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EAE785ED-CEF0-C57F-44EE-E32E02F0C39D}"/>
              </a:ext>
            </a:extLst>
          </p:cNvPr>
          <p:cNvSpPr/>
          <p:nvPr/>
        </p:nvSpPr>
        <p:spPr>
          <a:xfrm>
            <a:off x="6113009" y="3015295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472AC0FC-6E7F-489B-01F0-33678EB442C4}"/>
              </a:ext>
            </a:extLst>
          </p:cNvPr>
          <p:cNvSpPr txBox="1"/>
          <p:nvPr/>
        </p:nvSpPr>
        <p:spPr>
          <a:xfrm>
            <a:off x="6352801" y="2954225"/>
            <a:ext cx="1295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Empirical GxE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Rounded Rectangle 88">
                <a:extLst>
                  <a:ext uri="{FF2B5EF4-FFF2-40B4-BE49-F238E27FC236}">
                    <a16:creationId xmlns:a16="http://schemas.microsoft.com/office/drawing/2014/main" id="{BEE62EB5-BBBC-291A-33D3-C8A0F22D2C64}"/>
                  </a:ext>
                </a:extLst>
              </p:cNvPr>
              <p:cNvSpPr/>
              <p:nvPr/>
            </p:nvSpPr>
            <p:spPr>
              <a:xfrm>
                <a:off x="6158399" y="3230884"/>
                <a:ext cx="1643128" cy="507821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sup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105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05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05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05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05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05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11m Variants</a:t>
                </a:r>
              </a:p>
            </p:txBody>
          </p:sp>
        </mc:Choice>
        <mc:Fallback xmlns="">
          <p:sp>
            <p:nvSpPr>
              <p:cNvPr id="89" name="Rounded Rectangle 88">
                <a:extLst>
                  <a:ext uri="{FF2B5EF4-FFF2-40B4-BE49-F238E27FC236}">
                    <a16:creationId xmlns:a16="http://schemas.microsoft.com/office/drawing/2014/main" id="{BEE62EB5-BBBC-291A-33D3-C8A0F22D2C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399" y="3230884"/>
                <a:ext cx="1643128" cy="507821"/>
              </a:xfrm>
              <a:prstGeom prst="roundRect">
                <a:avLst/>
              </a:prstGeom>
              <a:blipFill>
                <a:blip r:embed="rId2"/>
                <a:stretch>
                  <a:fillRect t="-34884" b="-30233"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Box 89">
            <a:extLst>
              <a:ext uri="{FF2B5EF4-FFF2-40B4-BE49-F238E27FC236}">
                <a16:creationId xmlns:a16="http://schemas.microsoft.com/office/drawing/2014/main" id="{A73E8220-A6F2-E564-FBC8-56A42877D438}"/>
              </a:ext>
            </a:extLst>
          </p:cNvPr>
          <p:cNvSpPr txBox="1"/>
          <p:nvPr/>
        </p:nvSpPr>
        <p:spPr>
          <a:xfrm>
            <a:off x="6388867" y="3681603"/>
            <a:ext cx="1223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Scoring Vector (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D34D186-01B4-2D96-88AB-25761B9555CE}"/>
              </a:ext>
            </a:extLst>
          </p:cNvPr>
          <p:cNvSpPr txBox="1"/>
          <p:nvPr/>
        </p:nvSpPr>
        <p:spPr>
          <a:xfrm>
            <a:off x="646885" y="4158929"/>
            <a:ext cx="44746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Scoring of GXE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Conducted GxE (11m Variants &amp; 16 Exposures 1 at a time) and collected p-values for interaction term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-log transform of 11m Variant x 16 exposure </a:t>
            </a:r>
            <a:r>
              <a:rPr lang="en-US" sz="1100" dirty="0" err="1"/>
              <a:t>pvalue</a:t>
            </a:r>
            <a:r>
              <a:rPr lang="en-US" sz="1100" dirty="0"/>
              <a:t> matrix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Row sums -&gt; Score (</a:t>
            </a:r>
            <a:r>
              <a:rPr lang="en-US" sz="1100" b="1" dirty="0"/>
              <a:t>s</a:t>
            </a:r>
            <a:r>
              <a:rPr lang="en-US" sz="1100" dirty="0"/>
              <a:t>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This scoring represents empirically derived rank of GxE variants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A3D8A2-8C64-75A6-5770-55038B74EDF1}"/>
              </a:ext>
            </a:extLst>
          </p:cNvPr>
          <p:cNvCxnSpPr>
            <a:cxnSpLocks/>
            <a:stCxn id="69" idx="3"/>
            <a:endCxn id="86" idx="1"/>
          </p:cNvCxnSpPr>
          <p:nvPr/>
        </p:nvCxnSpPr>
        <p:spPr>
          <a:xfrm>
            <a:off x="5953025" y="3466985"/>
            <a:ext cx="1599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A5F1D4BC-7FEC-2B8F-7C98-5351C7D2573B}"/>
              </a:ext>
            </a:extLst>
          </p:cNvPr>
          <p:cNvSpPr/>
          <p:nvPr/>
        </p:nvSpPr>
        <p:spPr>
          <a:xfrm>
            <a:off x="6113009" y="1820623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4F69D59-E7BF-C5DE-C555-650F35BD7DB3}"/>
              </a:ext>
            </a:extLst>
          </p:cNvPr>
          <p:cNvSpPr txBox="1"/>
          <p:nvPr/>
        </p:nvSpPr>
        <p:spPr>
          <a:xfrm>
            <a:off x="6427342" y="1759553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Putative GxE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ounded Rectangle 110">
                <a:extLst>
                  <a:ext uri="{FF2B5EF4-FFF2-40B4-BE49-F238E27FC236}">
                    <a16:creationId xmlns:a16="http://schemas.microsoft.com/office/drawing/2014/main" id="{78DE6DAE-7866-ACA3-DED8-BBCBA3F3BC37}"/>
                  </a:ext>
                </a:extLst>
              </p:cNvPr>
              <p:cNvSpPr/>
              <p:nvPr/>
            </p:nvSpPr>
            <p:spPr>
              <a:xfrm>
                <a:off x="6158399" y="2036212"/>
                <a:ext cx="1643128" cy="507821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=1−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</m:oMath>
                </a14:m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11m Variants</a:t>
                </a:r>
              </a:p>
            </p:txBody>
          </p:sp>
        </mc:Choice>
        <mc:Fallback xmlns="">
          <p:sp>
            <p:nvSpPr>
              <p:cNvPr id="111" name="Rounded Rectangle 110">
                <a:extLst>
                  <a:ext uri="{FF2B5EF4-FFF2-40B4-BE49-F238E27FC236}">
                    <a16:creationId xmlns:a16="http://schemas.microsoft.com/office/drawing/2014/main" id="{78DE6DAE-7866-ACA3-DED8-BBCBA3F3B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399" y="2036212"/>
                <a:ext cx="1643128" cy="507821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TextBox 111">
            <a:extLst>
              <a:ext uri="{FF2B5EF4-FFF2-40B4-BE49-F238E27FC236}">
                <a16:creationId xmlns:a16="http://schemas.microsoft.com/office/drawing/2014/main" id="{C47B2D5D-CAFC-6AD0-9E8C-C8F08995705C}"/>
              </a:ext>
            </a:extLst>
          </p:cNvPr>
          <p:cNvSpPr txBox="1"/>
          <p:nvPr/>
        </p:nvSpPr>
        <p:spPr>
          <a:xfrm>
            <a:off x="6368830" y="2486931"/>
            <a:ext cx="12634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Ranking Vector (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24457AAE-8411-1C87-46FD-DB15762C3D7C}"/>
              </a:ext>
            </a:extLst>
          </p:cNvPr>
          <p:cNvCxnSpPr>
            <a:cxnSpLocks/>
            <a:endCxn id="109" idx="1"/>
          </p:cNvCxnSpPr>
          <p:nvPr/>
        </p:nvCxnSpPr>
        <p:spPr>
          <a:xfrm>
            <a:off x="5953025" y="2272313"/>
            <a:ext cx="1599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2B9C8FC4-5C5C-6E87-7392-5268E1A96A4A}"/>
              </a:ext>
            </a:extLst>
          </p:cNvPr>
          <p:cNvSpPr/>
          <p:nvPr/>
        </p:nvSpPr>
        <p:spPr>
          <a:xfrm>
            <a:off x="8379274" y="2400934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515C9FE-65EB-2238-F4E2-D2B39015C402}"/>
              </a:ext>
            </a:extLst>
          </p:cNvPr>
          <p:cNvSpPr txBox="1"/>
          <p:nvPr/>
        </p:nvSpPr>
        <p:spPr>
          <a:xfrm>
            <a:off x="8423632" y="2339864"/>
            <a:ext cx="1686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Enrichment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ounded Rectangle 115">
                <a:extLst>
                  <a:ext uri="{FF2B5EF4-FFF2-40B4-BE49-F238E27FC236}">
                    <a16:creationId xmlns:a16="http://schemas.microsoft.com/office/drawing/2014/main" id="{161F3D6C-5B58-A896-B51A-A3D0433240BF}"/>
                  </a:ext>
                </a:extLst>
              </p:cNvPr>
              <p:cNvSpPr/>
              <p:nvPr/>
            </p:nvSpPr>
            <p:spPr>
              <a:xfrm>
                <a:off x="8424664" y="2712775"/>
                <a:ext cx="1643128" cy="3153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𝛽</m:t>
                      </m:r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𝝐</m:t>
                      </m:r>
                    </m:oMath>
                  </m:oMathPara>
                </a14:m>
                <a:endParaRPr lang="en-US" sz="105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6" name="Rounded Rectangle 115">
                <a:extLst>
                  <a:ext uri="{FF2B5EF4-FFF2-40B4-BE49-F238E27FC236}">
                    <a16:creationId xmlns:a16="http://schemas.microsoft.com/office/drawing/2014/main" id="{161F3D6C-5B58-A896-B51A-A3D0433240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4664" y="2712775"/>
                <a:ext cx="1643128" cy="315316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B474785-2648-56E5-E5EF-10067DDC6008}"/>
                  </a:ext>
                </a:extLst>
              </p:cNvPr>
              <p:cNvSpPr txBox="1"/>
              <p:nvPr/>
            </p:nvSpPr>
            <p:spPr>
              <a:xfrm>
                <a:off x="8453416" y="3067242"/>
                <a:ext cx="1626857" cy="2707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Enrichment Coefficient</a:t>
                </a:r>
                <a14:m>
                  <m:oMath xmlns:m="http://schemas.openxmlformats.org/officeDocument/2006/math">
                    <m:r>
                      <a:rPr lang="en-US" sz="11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</m:acc>
                  </m:oMath>
                </a14:m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B474785-2648-56E5-E5EF-10067DDC60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3416" y="3067242"/>
                <a:ext cx="1626857" cy="270780"/>
              </a:xfrm>
              <a:prstGeom prst="rect">
                <a:avLst/>
              </a:prstGeom>
              <a:blipFill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tangle 117">
            <a:extLst>
              <a:ext uri="{FF2B5EF4-FFF2-40B4-BE49-F238E27FC236}">
                <a16:creationId xmlns:a16="http://schemas.microsoft.com/office/drawing/2014/main" id="{FB6F6071-58C3-12D1-DBE6-F77CFE69E972}"/>
              </a:ext>
            </a:extLst>
          </p:cNvPr>
          <p:cNvSpPr/>
          <p:nvPr/>
        </p:nvSpPr>
        <p:spPr>
          <a:xfrm>
            <a:off x="5178095" y="4269630"/>
            <a:ext cx="424761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Statistical Tests for GxE screening: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VLA = Variance Loci Analysis Test of positive gradient of variance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GWAS = Genome Wide Association Study Test of additive mean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DLM = Double Linear Model Test of additive variance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LVT = </a:t>
            </a:r>
            <a:r>
              <a:rPr lang="en-US" sz="1100" dirty="0" err="1"/>
              <a:t>Levene’s</a:t>
            </a:r>
            <a:r>
              <a:rPr lang="en-US" sz="1100" dirty="0"/>
              <a:t> Robust Test of heterogeneous variation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DRM = Deviation Regression Model Test of additive variation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82A255D4-C43F-C605-B7DB-9D9BF1C52403}"/>
              </a:ext>
            </a:extLst>
          </p:cNvPr>
          <p:cNvCxnSpPr>
            <a:cxnSpLocks/>
            <a:stCxn id="109" idx="3"/>
            <a:endCxn id="114" idx="1"/>
          </p:cNvCxnSpPr>
          <p:nvPr/>
        </p:nvCxnSpPr>
        <p:spPr>
          <a:xfrm>
            <a:off x="7888130" y="2272313"/>
            <a:ext cx="491144" cy="5803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A704678A-AAC9-276C-2017-A04A1A78C2DF}"/>
              </a:ext>
            </a:extLst>
          </p:cNvPr>
          <p:cNvCxnSpPr>
            <a:cxnSpLocks/>
            <a:stCxn id="86" idx="3"/>
            <a:endCxn id="114" idx="1"/>
          </p:cNvCxnSpPr>
          <p:nvPr/>
        </p:nvCxnSpPr>
        <p:spPr>
          <a:xfrm flipV="1">
            <a:off x="7888130" y="2852624"/>
            <a:ext cx="491144" cy="6143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D968F89-DEAB-DE85-64E5-8A7CCD992462}"/>
              </a:ext>
            </a:extLst>
          </p:cNvPr>
          <p:cNvSpPr txBox="1"/>
          <p:nvPr/>
        </p:nvSpPr>
        <p:spPr>
          <a:xfrm>
            <a:off x="6093506" y="794236"/>
            <a:ext cx="609849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UKBB Internal GxE enrichment analysis</a:t>
            </a:r>
          </a:p>
        </p:txBody>
      </p:sp>
    </p:spTree>
    <p:extLst>
      <p:ext uri="{BB962C8B-B14F-4D97-AF65-F5344CB8AC3E}">
        <p14:creationId xmlns:p14="http://schemas.microsoft.com/office/powerpoint/2010/main" val="173139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1574E11-8804-3644-B5B7-2A6D3BB833E8}"/>
              </a:ext>
            </a:extLst>
          </p:cNvPr>
          <p:cNvSpPr/>
          <p:nvPr/>
        </p:nvSpPr>
        <p:spPr>
          <a:xfrm>
            <a:off x="213777" y="1820623"/>
            <a:ext cx="1466605" cy="90337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2B31D0E-9C1A-564E-A565-B55851C4F16D}"/>
              </a:ext>
            </a:extLst>
          </p:cNvPr>
          <p:cNvSpPr txBox="1"/>
          <p:nvPr/>
        </p:nvSpPr>
        <p:spPr>
          <a:xfrm>
            <a:off x="424487" y="1803872"/>
            <a:ext cx="1098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Biobank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4889C8B1-3307-0247-83F8-CBC3B6738E8E}"/>
              </a:ext>
            </a:extLst>
          </p:cNvPr>
          <p:cNvSpPr/>
          <p:nvPr/>
        </p:nvSpPr>
        <p:spPr>
          <a:xfrm>
            <a:off x="261280" y="2098495"/>
            <a:ext cx="1371600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97m Variants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486k Participants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3453 Survey Questions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13F5A7-0128-65B6-13FB-EF449460449B}"/>
              </a:ext>
            </a:extLst>
          </p:cNvPr>
          <p:cNvSpPr/>
          <p:nvPr/>
        </p:nvSpPr>
        <p:spPr>
          <a:xfrm>
            <a:off x="2545497" y="1820623"/>
            <a:ext cx="1466605" cy="90337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16D08F-C43E-FF19-BE2A-39A2F657A2D8}"/>
              </a:ext>
            </a:extLst>
          </p:cNvPr>
          <p:cNvSpPr txBox="1"/>
          <p:nvPr/>
        </p:nvSpPr>
        <p:spPr>
          <a:xfrm>
            <a:off x="2931592" y="1790718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Whites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ECE70DD3-73E7-264B-926A-F7ED14C29F39}"/>
              </a:ext>
            </a:extLst>
          </p:cNvPr>
          <p:cNvSpPr/>
          <p:nvPr/>
        </p:nvSpPr>
        <p:spPr>
          <a:xfrm>
            <a:off x="2590885" y="2130145"/>
            <a:ext cx="1371600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11m Variants</a:t>
            </a:r>
          </a:p>
          <a:p>
            <a:pPr algn="ctr"/>
            <a:r>
              <a:rPr lang="en-US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379K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6E3CF04-EDD3-626B-208B-3BBFF402BB16}"/>
              </a:ext>
            </a:extLst>
          </p:cNvPr>
          <p:cNvSpPr/>
          <p:nvPr/>
        </p:nvSpPr>
        <p:spPr>
          <a:xfrm>
            <a:off x="2545497" y="2996535"/>
            <a:ext cx="1466605" cy="94089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AF713E-21AE-44AF-7D4B-389E29041E92}"/>
              </a:ext>
            </a:extLst>
          </p:cNvPr>
          <p:cNvSpPr txBox="1"/>
          <p:nvPr/>
        </p:nvSpPr>
        <p:spPr>
          <a:xfrm>
            <a:off x="2575726" y="2996536"/>
            <a:ext cx="14061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Carolinian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1B1A22-83F7-931C-F49C-2D3BC66B00FC}"/>
              </a:ext>
            </a:extLst>
          </p:cNvPr>
          <p:cNvSpPr txBox="1"/>
          <p:nvPr/>
        </p:nvSpPr>
        <p:spPr>
          <a:xfrm>
            <a:off x="1730474" y="2076386"/>
            <a:ext cx="7601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99AD63-A262-9074-6847-DE3E4BAE9066}"/>
              </a:ext>
            </a:extLst>
          </p:cNvPr>
          <p:cNvSpPr txBox="1"/>
          <p:nvPr/>
        </p:nvSpPr>
        <p:spPr>
          <a:xfrm>
            <a:off x="1730474" y="2224448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A1ED1D19-6503-3E34-6E4D-6305DFB83CEA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>
            <a:off x="1680382" y="2272313"/>
            <a:ext cx="865115" cy="0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25442143-65D0-F534-D430-80866F73CD7F}"/>
              </a:ext>
            </a:extLst>
          </p:cNvPr>
          <p:cNvSpPr/>
          <p:nvPr/>
        </p:nvSpPr>
        <p:spPr>
          <a:xfrm>
            <a:off x="2590885" y="3286097"/>
            <a:ext cx="1371600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15m Variants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4.6k Participants</a:t>
            </a: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1D19FAC5-53C1-7301-1947-CEE14FAE69B8}"/>
              </a:ext>
            </a:extLst>
          </p:cNvPr>
          <p:cNvSpPr/>
          <p:nvPr/>
        </p:nvSpPr>
        <p:spPr>
          <a:xfrm>
            <a:off x="4177904" y="1821622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27982BD-643D-3FF6-C28A-8F93C1FA031D}"/>
              </a:ext>
            </a:extLst>
          </p:cNvPr>
          <p:cNvSpPr txBox="1"/>
          <p:nvPr/>
        </p:nvSpPr>
        <p:spPr>
          <a:xfrm>
            <a:off x="4264509" y="1760552"/>
            <a:ext cx="1601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GxE screening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F5E8F563-7135-01FF-E905-72A6421DA371}"/>
              </a:ext>
            </a:extLst>
          </p:cNvPr>
          <p:cNvSpPr/>
          <p:nvPr/>
        </p:nvSpPr>
        <p:spPr>
          <a:xfrm>
            <a:off x="4249530" y="2100240"/>
            <a:ext cx="1643128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VLA, or GWAS, or DLM, or LVT, or DRM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CC2EB9A7-5526-0393-E316-903EB82B3EB3}"/>
              </a:ext>
            </a:extLst>
          </p:cNvPr>
          <p:cNvSpPr/>
          <p:nvPr/>
        </p:nvSpPr>
        <p:spPr>
          <a:xfrm>
            <a:off x="4177904" y="3015295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FDAB6B0-B7F5-2C0F-DCB7-6550A5E052DD}"/>
              </a:ext>
            </a:extLst>
          </p:cNvPr>
          <p:cNvSpPr txBox="1"/>
          <p:nvPr/>
        </p:nvSpPr>
        <p:spPr>
          <a:xfrm>
            <a:off x="4436932" y="2954225"/>
            <a:ext cx="1257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GxE Modeling</a:t>
            </a: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6CFC4532-4771-20FA-4BB3-71C36381B35F}"/>
              </a:ext>
            </a:extLst>
          </p:cNvPr>
          <p:cNvSpPr/>
          <p:nvPr/>
        </p:nvSpPr>
        <p:spPr>
          <a:xfrm>
            <a:off x="4249530" y="3286097"/>
            <a:ext cx="1643128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 Models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768 Exposures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D3EF076-B9F4-134C-A349-F44B363F2498}"/>
              </a:ext>
            </a:extLst>
          </p:cNvPr>
          <p:cNvSpPr txBox="1"/>
          <p:nvPr/>
        </p:nvSpPr>
        <p:spPr>
          <a:xfrm>
            <a:off x="4494636" y="2486745"/>
            <a:ext cx="1141659" cy="196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P-Values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2D57026-EB89-C6AC-830A-DCA9257D393B}"/>
              </a:ext>
            </a:extLst>
          </p:cNvPr>
          <p:cNvSpPr txBox="1"/>
          <p:nvPr/>
        </p:nvSpPr>
        <p:spPr>
          <a:xfrm>
            <a:off x="4494636" y="3681603"/>
            <a:ext cx="1141659" cy="196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P-Values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9E68415-09DD-524D-6B43-BEF3FBC47389}"/>
              </a:ext>
            </a:extLst>
          </p:cNvPr>
          <p:cNvCxnSpPr>
            <a:cxnSpLocks/>
            <a:stCxn id="19" idx="3"/>
            <a:endCxn id="61" idx="1"/>
          </p:cNvCxnSpPr>
          <p:nvPr/>
        </p:nvCxnSpPr>
        <p:spPr>
          <a:xfrm>
            <a:off x="4012102" y="2272313"/>
            <a:ext cx="165802" cy="9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A469D29-FB07-BBD5-0A03-67D022751B21}"/>
              </a:ext>
            </a:extLst>
          </p:cNvPr>
          <p:cNvCxnSpPr>
            <a:cxnSpLocks/>
            <a:stCxn id="22" idx="3"/>
            <a:endCxn id="69" idx="1"/>
          </p:cNvCxnSpPr>
          <p:nvPr/>
        </p:nvCxnSpPr>
        <p:spPr>
          <a:xfrm>
            <a:off x="4012102" y="3466985"/>
            <a:ext cx="16580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C69D0A7D-6461-B1A7-A655-FF94F68F7A7C}"/>
              </a:ext>
            </a:extLst>
          </p:cNvPr>
          <p:cNvSpPr txBox="1"/>
          <p:nvPr/>
        </p:nvSpPr>
        <p:spPr>
          <a:xfrm>
            <a:off x="2553102" y="3690747"/>
            <a:ext cx="14959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on 768 Exposures</a:t>
            </a:r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EAE785ED-CEF0-C57F-44EE-E32E02F0C39D}"/>
              </a:ext>
            </a:extLst>
          </p:cNvPr>
          <p:cNvSpPr/>
          <p:nvPr/>
        </p:nvSpPr>
        <p:spPr>
          <a:xfrm>
            <a:off x="6113009" y="3015295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472AC0FC-6E7F-489B-01F0-33678EB442C4}"/>
              </a:ext>
            </a:extLst>
          </p:cNvPr>
          <p:cNvSpPr txBox="1"/>
          <p:nvPr/>
        </p:nvSpPr>
        <p:spPr>
          <a:xfrm>
            <a:off x="6352801" y="2954225"/>
            <a:ext cx="1295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Empirical GxE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Rounded Rectangle 88">
                <a:extLst>
                  <a:ext uri="{FF2B5EF4-FFF2-40B4-BE49-F238E27FC236}">
                    <a16:creationId xmlns:a16="http://schemas.microsoft.com/office/drawing/2014/main" id="{BEE62EB5-BBBC-291A-33D3-C8A0F22D2C64}"/>
                  </a:ext>
                </a:extLst>
              </p:cNvPr>
              <p:cNvSpPr/>
              <p:nvPr/>
            </p:nvSpPr>
            <p:spPr>
              <a:xfrm>
                <a:off x="6158399" y="3236216"/>
                <a:ext cx="1643128" cy="507821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768</m:t>
                        </m:r>
                      </m:sup>
                      <m:e>
                        <m:r>
                          <a:rPr lang="en-US" sz="105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105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05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05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05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05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05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8.3m Variants</a:t>
                </a:r>
              </a:p>
            </p:txBody>
          </p:sp>
        </mc:Choice>
        <mc:Fallback xmlns="">
          <p:sp>
            <p:nvSpPr>
              <p:cNvPr id="89" name="Rounded Rectangle 88">
                <a:extLst>
                  <a:ext uri="{FF2B5EF4-FFF2-40B4-BE49-F238E27FC236}">
                    <a16:creationId xmlns:a16="http://schemas.microsoft.com/office/drawing/2014/main" id="{BEE62EB5-BBBC-291A-33D3-C8A0F22D2C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399" y="3236216"/>
                <a:ext cx="1643128" cy="507821"/>
              </a:xfrm>
              <a:prstGeom prst="roundRect">
                <a:avLst/>
              </a:prstGeom>
              <a:blipFill>
                <a:blip r:embed="rId2"/>
                <a:stretch>
                  <a:fillRect t="-38095" b="-30952"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Box 89">
            <a:extLst>
              <a:ext uri="{FF2B5EF4-FFF2-40B4-BE49-F238E27FC236}">
                <a16:creationId xmlns:a16="http://schemas.microsoft.com/office/drawing/2014/main" id="{A73E8220-A6F2-E564-FBC8-56A42877D438}"/>
              </a:ext>
            </a:extLst>
          </p:cNvPr>
          <p:cNvSpPr txBox="1"/>
          <p:nvPr/>
        </p:nvSpPr>
        <p:spPr>
          <a:xfrm>
            <a:off x="6388867" y="3681603"/>
            <a:ext cx="1223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Scoring Vector (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D34D186-01B4-2D96-88AB-25761B9555CE}"/>
              </a:ext>
            </a:extLst>
          </p:cNvPr>
          <p:cNvSpPr txBox="1"/>
          <p:nvPr/>
        </p:nvSpPr>
        <p:spPr>
          <a:xfrm>
            <a:off x="646885" y="4158929"/>
            <a:ext cx="44746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Scoring of Empirical GXE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Conducted GxE (11m Variants &amp; 768 Exposures 1 at a time) and collected p-values for interaction term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-log transform of 11m Variant x 16 exposure </a:t>
            </a:r>
            <a:r>
              <a:rPr lang="en-US" sz="1100" dirty="0" err="1"/>
              <a:t>pvalue</a:t>
            </a:r>
            <a:r>
              <a:rPr lang="en-US" sz="1100" dirty="0"/>
              <a:t> matrix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Row sums -&gt; Score (</a:t>
            </a:r>
            <a:r>
              <a:rPr lang="en-US" sz="1100" b="1" dirty="0"/>
              <a:t>s</a:t>
            </a:r>
            <a:r>
              <a:rPr lang="en-US" sz="1100" dirty="0"/>
              <a:t>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This scoring represents empirically derived rank of GxE variants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A3D8A2-8C64-75A6-5770-55038B74EDF1}"/>
              </a:ext>
            </a:extLst>
          </p:cNvPr>
          <p:cNvCxnSpPr>
            <a:cxnSpLocks/>
            <a:stCxn id="69" idx="3"/>
            <a:endCxn id="86" idx="1"/>
          </p:cNvCxnSpPr>
          <p:nvPr/>
        </p:nvCxnSpPr>
        <p:spPr>
          <a:xfrm>
            <a:off x="5953025" y="3466985"/>
            <a:ext cx="1599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A5F1D4BC-7FEC-2B8F-7C98-5351C7D2573B}"/>
              </a:ext>
            </a:extLst>
          </p:cNvPr>
          <p:cNvSpPr/>
          <p:nvPr/>
        </p:nvSpPr>
        <p:spPr>
          <a:xfrm>
            <a:off x="6113009" y="1820623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4F69D59-E7BF-C5DE-C555-650F35BD7DB3}"/>
              </a:ext>
            </a:extLst>
          </p:cNvPr>
          <p:cNvSpPr txBox="1"/>
          <p:nvPr/>
        </p:nvSpPr>
        <p:spPr>
          <a:xfrm>
            <a:off x="6427342" y="1759553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Putative GxE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ounded Rectangle 110">
                <a:extLst>
                  <a:ext uri="{FF2B5EF4-FFF2-40B4-BE49-F238E27FC236}">
                    <a16:creationId xmlns:a16="http://schemas.microsoft.com/office/drawing/2014/main" id="{78DE6DAE-7866-ACA3-DED8-BBCBA3F3BC37}"/>
                  </a:ext>
                </a:extLst>
              </p:cNvPr>
              <p:cNvSpPr/>
              <p:nvPr/>
            </p:nvSpPr>
            <p:spPr>
              <a:xfrm>
                <a:off x="6158399" y="2036212"/>
                <a:ext cx="1643128" cy="507821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=1−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</m:oMath>
                </a14:m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8.3m Variants</a:t>
                </a:r>
              </a:p>
            </p:txBody>
          </p:sp>
        </mc:Choice>
        <mc:Fallback xmlns="">
          <p:sp>
            <p:nvSpPr>
              <p:cNvPr id="111" name="Rounded Rectangle 110">
                <a:extLst>
                  <a:ext uri="{FF2B5EF4-FFF2-40B4-BE49-F238E27FC236}">
                    <a16:creationId xmlns:a16="http://schemas.microsoft.com/office/drawing/2014/main" id="{78DE6DAE-7866-ACA3-DED8-BBCBA3F3B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399" y="2036212"/>
                <a:ext cx="1643128" cy="507821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TextBox 111">
            <a:extLst>
              <a:ext uri="{FF2B5EF4-FFF2-40B4-BE49-F238E27FC236}">
                <a16:creationId xmlns:a16="http://schemas.microsoft.com/office/drawing/2014/main" id="{C47B2D5D-CAFC-6AD0-9E8C-C8F08995705C}"/>
              </a:ext>
            </a:extLst>
          </p:cNvPr>
          <p:cNvSpPr txBox="1"/>
          <p:nvPr/>
        </p:nvSpPr>
        <p:spPr>
          <a:xfrm>
            <a:off x="6368830" y="2486931"/>
            <a:ext cx="12634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Ranking Vector (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24457AAE-8411-1C87-46FD-DB15762C3D7C}"/>
              </a:ext>
            </a:extLst>
          </p:cNvPr>
          <p:cNvCxnSpPr>
            <a:cxnSpLocks/>
            <a:endCxn id="109" idx="1"/>
          </p:cNvCxnSpPr>
          <p:nvPr/>
        </p:nvCxnSpPr>
        <p:spPr>
          <a:xfrm>
            <a:off x="5953025" y="2272313"/>
            <a:ext cx="1599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2B9C8FC4-5C5C-6E87-7392-5268E1A96A4A}"/>
              </a:ext>
            </a:extLst>
          </p:cNvPr>
          <p:cNvSpPr/>
          <p:nvPr/>
        </p:nvSpPr>
        <p:spPr>
          <a:xfrm>
            <a:off x="8379274" y="2400934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515C9FE-65EB-2238-F4E2-D2B39015C402}"/>
              </a:ext>
            </a:extLst>
          </p:cNvPr>
          <p:cNvSpPr txBox="1"/>
          <p:nvPr/>
        </p:nvSpPr>
        <p:spPr>
          <a:xfrm>
            <a:off x="8423632" y="2339864"/>
            <a:ext cx="1686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Enrichment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ounded Rectangle 115">
                <a:extLst>
                  <a:ext uri="{FF2B5EF4-FFF2-40B4-BE49-F238E27FC236}">
                    <a16:creationId xmlns:a16="http://schemas.microsoft.com/office/drawing/2014/main" id="{161F3D6C-5B58-A896-B51A-A3D0433240BF}"/>
                  </a:ext>
                </a:extLst>
              </p:cNvPr>
              <p:cNvSpPr/>
              <p:nvPr/>
            </p:nvSpPr>
            <p:spPr>
              <a:xfrm>
                <a:off x="8424664" y="2712775"/>
                <a:ext cx="1643128" cy="3153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𝛽</m:t>
                      </m:r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𝝐</m:t>
                      </m:r>
                    </m:oMath>
                  </m:oMathPara>
                </a14:m>
                <a:endParaRPr lang="en-US" sz="105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6" name="Rounded Rectangle 115">
                <a:extLst>
                  <a:ext uri="{FF2B5EF4-FFF2-40B4-BE49-F238E27FC236}">
                    <a16:creationId xmlns:a16="http://schemas.microsoft.com/office/drawing/2014/main" id="{161F3D6C-5B58-A896-B51A-A3D0433240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4664" y="2712775"/>
                <a:ext cx="1643128" cy="315316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B474785-2648-56E5-E5EF-10067DDC6008}"/>
                  </a:ext>
                </a:extLst>
              </p:cNvPr>
              <p:cNvSpPr txBox="1"/>
              <p:nvPr/>
            </p:nvSpPr>
            <p:spPr>
              <a:xfrm>
                <a:off x="8453416" y="3067242"/>
                <a:ext cx="1626857" cy="2707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Enrichment Coefficient</a:t>
                </a:r>
                <a14:m>
                  <m:oMath xmlns:m="http://schemas.openxmlformats.org/officeDocument/2006/math">
                    <m:r>
                      <a:rPr lang="en-US" sz="11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</m:acc>
                  </m:oMath>
                </a14:m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B474785-2648-56E5-E5EF-10067DDC60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3416" y="3067242"/>
                <a:ext cx="1626857" cy="270780"/>
              </a:xfrm>
              <a:prstGeom prst="rect">
                <a:avLst/>
              </a:prstGeom>
              <a:blipFill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tangle 117">
            <a:extLst>
              <a:ext uri="{FF2B5EF4-FFF2-40B4-BE49-F238E27FC236}">
                <a16:creationId xmlns:a16="http://schemas.microsoft.com/office/drawing/2014/main" id="{FB6F6071-58C3-12D1-DBE6-F77CFE69E972}"/>
              </a:ext>
            </a:extLst>
          </p:cNvPr>
          <p:cNvSpPr/>
          <p:nvPr/>
        </p:nvSpPr>
        <p:spPr>
          <a:xfrm>
            <a:off x="5178095" y="4269630"/>
            <a:ext cx="424761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Statistical Tests for GxE screening: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VLA = Variance Loci Analysis Test of positive gradient of variance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GWAS = Genome Wide Association Study Test of additive mean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DLM = Double Linear Model Test of additive variance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LVT = </a:t>
            </a:r>
            <a:r>
              <a:rPr lang="en-US" sz="1100" dirty="0" err="1"/>
              <a:t>Levene’s</a:t>
            </a:r>
            <a:r>
              <a:rPr lang="en-US" sz="1100" dirty="0"/>
              <a:t> Robust Test of heterogeneous variation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DRM = Deviation Regression Model Test of additive variation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82A255D4-C43F-C605-B7DB-9D9BF1C52403}"/>
              </a:ext>
            </a:extLst>
          </p:cNvPr>
          <p:cNvCxnSpPr>
            <a:cxnSpLocks/>
            <a:stCxn id="109" idx="3"/>
            <a:endCxn id="114" idx="1"/>
          </p:cNvCxnSpPr>
          <p:nvPr/>
        </p:nvCxnSpPr>
        <p:spPr>
          <a:xfrm>
            <a:off x="7888130" y="2272313"/>
            <a:ext cx="491144" cy="5803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A704678A-AAC9-276C-2017-A04A1A78C2DF}"/>
              </a:ext>
            </a:extLst>
          </p:cNvPr>
          <p:cNvCxnSpPr>
            <a:cxnSpLocks/>
            <a:stCxn id="86" idx="3"/>
            <a:endCxn id="114" idx="1"/>
          </p:cNvCxnSpPr>
          <p:nvPr/>
        </p:nvCxnSpPr>
        <p:spPr>
          <a:xfrm flipV="1">
            <a:off x="7888130" y="2852624"/>
            <a:ext cx="491144" cy="6143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4F42A2C-B154-45E0-5CF3-F1758F970B84}"/>
              </a:ext>
            </a:extLst>
          </p:cNvPr>
          <p:cNvSpPr/>
          <p:nvPr/>
        </p:nvSpPr>
        <p:spPr>
          <a:xfrm>
            <a:off x="214578" y="3014296"/>
            <a:ext cx="1466605" cy="90337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C7015-D3DF-A5A9-EFCF-344DED2C5203}"/>
              </a:ext>
            </a:extLst>
          </p:cNvPr>
          <p:cNvSpPr txBox="1"/>
          <p:nvPr/>
        </p:nvSpPr>
        <p:spPr>
          <a:xfrm>
            <a:off x="663335" y="2997545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PEGS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62AD60A-DEEF-7B9A-5304-95D43A6EA028}"/>
              </a:ext>
            </a:extLst>
          </p:cNvPr>
          <p:cNvSpPr/>
          <p:nvPr/>
        </p:nvSpPr>
        <p:spPr>
          <a:xfrm>
            <a:off x="262081" y="3261526"/>
            <a:ext cx="1371600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46m Variants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9.8k Participants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1842 Survey Questions</a:t>
            </a:r>
          </a:p>
        </p:txBody>
      </p:sp>
      <p:cxnSp>
        <p:nvCxnSpPr>
          <p:cNvPr id="16" name="Elbow Connector 40">
            <a:extLst>
              <a:ext uri="{FF2B5EF4-FFF2-40B4-BE49-F238E27FC236}">
                <a16:creationId xmlns:a16="http://schemas.microsoft.com/office/drawing/2014/main" id="{988E5513-BC27-0123-1690-9DA5185D37F2}"/>
              </a:ext>
            </a:extLst>
          </p:cNvPr>
          <p:cNvCxnSpPr>
            <a:cxnSpLocks/>
            <a:stCxn id="11" idx="3"/>
            <a:endCxn id="22" idx="1"/>
          </p:cNvCxnSpPr>
          <p:nvPr/>
        </p:nvCxnSpPr>
        <p:spPr>
          <a:xfrm>
            <a:off x="1681183" y="3465986"/>
            <a:ext cx="864314" cy="999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357A881-7409-F7E9-AF57-66C378A47532}"/>
              </a:ext>
            </a:extLst>
          </p:cNvPr>
          <p:cNvSpPr txBox="1"/>
          <p:nvPr/>
        </p:nvSpPr>
        <p:spPr>
          <a:xfrm>
            <a:off x="1731259" y="3016452"/>
            <a:ext cx="77617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0.05</a:t>
            </a:r>
          </a:p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FF69A03-1607-299B-5E1A-4CD5662AF1FE}"/>
              </a:ext>
            </a:extLst>
          </p:cNvPr>
          <p:cNvSpPr txBox="1"/>
          <p:nvPr/>
        </p:nvSpPr>
        <p:spPr>
          <a:xfrm>
            <a:off x="1730474" y="3450771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75B389-B86C-508B-0E4C-D35837A9DB75}"/>
              </a:ext>
            </a:extLst>
          </p:cNvPr>
          <p:cNvSpPr txBox="1"/>
          <p:nvPr/>
        </p:nvSpPr>
        <p:spPr>
          <a:xfrm>
            <a:off x="4612342" y="794236"/>
            <a:ext cx="757965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UKBB+PEGS external GxE enrichment analysis</a:t>
            </a:r>
          </a:p>
        </p:txBody>
      </p:sp>
    </p:spTree>
    <p:extLst>
      <p:ext uri="{BB962C8B-B14F-4D97-AF65-F5344CB8AC3E}">
        <p14:creationId xmlns:p14="http://schemas.microsoft.com/office/powerpoint/2010/main" val="203703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8DD1AE26-905F-46BA-C938-C48A6BD795BC}"/>
              </a:ext>
            </a:extLst>
          </p:cNvPr>
          <p:cNvSpPr/>
          <p:nvPr/>
        </p:nvSpPr>
        <p:spPr>
          <a:xfrm>
            <a:off x="6217920" y="1737360"/>
            <a:ext cx="3840480" cy="2914024"/>
          </a:xfrm>
          <a:prstGeom prst="roundRect">
            <a:avLst>
              <a:gd name="adj" fmla="val 6996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1574E11-8804-3644-B5B7-2A6D3BB833E8}"/>
              </a:ext>
            </a:extLst>
          </p:cNvPr>
          <p:cNvSpPr/>
          <p:nvPr/>
        </p:nvSpPr>
        <p:spPr>
          <a:xfrm>
            <a:off x="349244" y="550623"/>
            <a:ext cx="1466605" cy="90337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2B31D0E-9C1A-564E-A565-B55851C4F16D}"/>
              </a:ext>
            </a:extLst>
          </p:cNvPr>
          <p:cNvSpPr txBox="1"/>
          <p:nvPr/>
        </p:nvSpPr>
        <p:spPr>
          <a:xfrm>
            <a:off x="559954" y="533872"/>
            <a:ext cx="1098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Biobank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4889C8B1-3307-0247-83F8-CBC3B6738E8E}"/>
              </a:ext>
            </a:extLst>
          </p:cNvPr>
          <p:cNvSpPr/>
          <p:nvPr/>
        </p:nvSpPr>
        <p:spPr>
          <a:xfrm>
            <a:off x="396747" y="828495"/>
            <a:ext cx="1371600" cy="4572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97m Variants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486k Participants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3453 Survey Questions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13F5A7-0128-65B6-13FB-EF449460449B}"/>
              </a:ext>
            </a:extLst>
          </p:cNvPr>
          <p:cNvSpPr/>
          <p:nvPr/>
        </p:nvSpPr>
        <p:spPr>
          <a:xfrm>
            <a:off x="2680964" y="550623"/>
            <a:ext cx="1466605" cy="90337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16D08F-C43E-FF19-BE2A-39A2F657A2D8}"/>
              </a:ext>
            </a:extLst>
          </p:cNvPr>
          <p:cNvSpPr txBox="1"/>
          <p:nvPr/>
        </p:nvSpPr>
        <p:spPr>
          <a:xfrm>
            <a:off x="3067059" y="520718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Whites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ECE70DD3-73E7-264B-926A-F7ED14C29F39}"/>
              </a:ext>
            </a:extLst>
          </p:cNvPr>
          <p:cNvSpPr/>
          <p:nvPr/>
        </p:nvSpPr>
        <p:spPr>
          <a:xfrm>
            <a:off x="2726352" y="860145"/>
            <a:ext cx="1371600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11m Variants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379K Participants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1B1A22-83F7-931C-F49C-2D3BC66B00FC}"/>
              </a:ext>
            </a:extLst>
          </p:cNvPr>
          <p:cNvSpPr txBox="1"/>
          <p:nvPr/>
        </p:nvSpPr>
        <p:spPr>
          <a:xfrm>
            <a:off x="1865941" y="806386"/>
            <a:ext cx="7601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99AD63-A262-9074-6847-DE3E4BAE9066}"/>
              </a:ext>
            </a:extLst>
          </p:cNvPr>
          <p:cNvSpPr txBox="1"/>
          <p:nvPr/>
        </p:nvSpPr>
        <p:spPr>
          <a:xfrm>
            <a:off x="1865941" y="954448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A1ED1D19-6503-3E34-6E4D-6305DFB83CEA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>
            <a:off x="1815849" y="1002313"/>
            <a:ext cx="865115" cy="0"/>
          </a:xfrm>
          <a:prstGeom prst="straightConnector1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1D19FAC5-53C1-7301-1947-CEE14FAE69B8}"/>
              </a:ext>
            </a:extLst>
          </p:cNvPr>
          <p:cNvSpPr/>
          <p:nvPr/>
        </p:nvSpPr>
        <p:spPr>
          <a:xfrm>
            <a:off x="4313371" y="551622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27982BD-643D-3FF6-C28A-8F93C1FA031D}"/>
              </a:ext>
            </a:extLst>
          </p:cNvPr>
          <p:cNvSpPr txBox="1"/>
          <p:nvPr/>
        </p:nvSpPr>
        <p:spPr>
          <a:xfrm>
            <a:off x="4399976" y="490552"/>
            <a:ext cx="1601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GxE screening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F5E8F563-7135-01FF-E905-72A6421DA371}"/>
              </a:ext>
            </a:extLst>
          </p:cNvPr>
          <p:cNvSpPr/>
          <p:nvPr/>
        </p:nvSpPr>
        <p:spPr>
          <a:xfrm>
            <a:off x="4384997" y="830240"/>
            <a:ext cx="1643128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VLA, or GWAS, or DLM, or LVT, or DRM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CC2EB9A7-5526-0393-E316-903EB82B3EB3}"/>
              </a:ext>
            </a:extLst>
          </p:cNvPr>
          <p:cNvSpPr/>
          <p:nvPr/>
        </p:nvSpPr>
        <p:spPr>
          <a:xfrm>
            <a:off x="4307972" y="1731049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FDAB6B0-B7F5-2C0F-DCB7-6550A5E052DD}"/>
              </a:ext>
            </a:extLst>
          </p:cNvPr>
          <p:cNvSpPr txBox="1"/>
          <p:nvPr/>
        </p:nvSpPr>
        <p:spPr>
          <a:xfrm>
            <a:off x="4422380" y="1669979"/>
            <a:ext cx="1546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Variant Annotation</a:t>
            </a: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6CFC4532-4771-20FA-4BB3-71C36381B35F}"/>
              </a:ext>
            </a:extLst>
          </p:cNvPr>
          <p:cNvSpPr/>
          <p:nvPr/>
        </p:nvSpPr>
        <p:spPr>
          <a:xfrm>
            <a:off x="4379598" y="2001851"/>
            <a:ext cx="1643128" cy="40805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ANNOVAR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D3EF076-B9F4-134C-A349-F44B363F2498}"/>
              </a:ext>
            </a:extLst>
          </p:cNvPr>
          <p:cNvSpPr txBox="1"/>
          <p:nvPr/>
        </p:nvSpPr>
        <p:spPr>
          <a:xfrm>
            <a:off x="4630103" y="1216745"/>
            <a:ext cx="1141659" cy="196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P-Values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2D57026-EB89-C6AC-830A-DCA9257D393B}"/>
              </a:ext>
            </a:extLst>
          </p:cNvPr>
          <p:cNvSpPr txBox="1"/>
          <p:nvPr/>
        </p:nvSpPr>
        <p:spPr>
          <a:xfrm>
            <a:off x="4370630" y="2397357"/>
            <a:ext cx="16498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Labels and Scores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9E68415-09DD-524D-6B43-BEF3FBC47389}"/>
              </a:ext>
            </a:extLst>
          </p:cNvPr>
          <p:cNvCxnSpPr>
            <a:cxnSpLocks/>
            <a:stCxn id="19" idx="3"/>
            <a:endCxn id="61" idx="1"/>
          </p:cNvCxnSpPr>
          <p:nvPr/>
        </p:nvCxnSpPr>
        <p:spPr>
          <a:xfrm>
            <a:off x="4147569" y="1002313"/>
            <a:ext cx="165802" cy="9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A469D29-FB07-BBD5-0A03-67D022751B21}"/>
              </a:ext>
            </a:extLst>
          </p:cNvPr>
          <p:cNvCxnSpPr>
            <a:cxnSpLocks/>
            <a:stCxn id="19" idx="2"/>
            <a:endCxn id="69" idx="1"/>
          </p:cNvCxnSpPr>
          <p:nvPr/>
        </p:nvCxnSpPr>
        <p:spPr>
          <a:xfrm rot="16200000" flipH="1">
            <a:off x="3496751" y="1371517"/>
            <a:ext cx="728737" cy="893705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472AC0FC-6E7F-489B-01F0-33678EB442C4}"/>
              </a:ext>
            </a:extLst>
          </p:cNvPr>
          <p:cNvSpPr txBox="1"/>
          <p:nvPr/>
        </p:nvSpPr>
        <p:spPr>
          <a:xfrm>
            <a:off x="6309360" y="1828800"/>
            <a:ext cx="36576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Labeled and Scored Variants</a:t>
            </a:r>
          </a:p>
        </p:txBody>
      </p: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BEE62EB5-BBBC-291A-33D3-C8A0F22D2C64}"/>
              </a:ext>
            </a:extLst>
          </p:cNvPr>
          <p:cNvSpPr/>
          <p:nvPr/>
        </p:nvSpPr>
        <p:spPr>
          <a:xfrm>
            <a:off x="6309360" y="2057400"/>
            <a:ext cx="3657600" cy="54856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Labeled Intergenic?</a:t>
            </a:r>
            <a:b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(0=no, 1=yes) for all variants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D34D186-01B4-2D96-88AB-25761B9555CE}"/>
              </a:ext>
            </a:extLst>
          </p:cNvPr>
          <p:cNvSpPr txBox="1"/>
          <p:nvPr/>
        </p:nvSpPr>
        <p:spPr>
          <a:xfrm>
            <a:off x="29423" y="3931419"/>
            <a:ext cx="434120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Annotation: labeling and scoring of using ANNOVAR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is a variant intergenic (0=no, 1=yes)?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for variants in or near gene only: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is it intronic (0=no, 1=yes)?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exonic (0=no, 1=yes)?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upstream (0=no, 1=yes)?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downstream (0=no, 1=yes)?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per-variant CADD score (Combined Annotation Dependent Depletion), higher means more likely to be deleterious.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A3D8A2-8C64-75A6-5770-55038B74EDF1}"/>
              </a:ext>
            </a:extLst>
          </p:cNvPr>
          <p:cNvCxnSpPr>
            <a:cxnSpLocks/>
            <a:stCxn id="76" idx="2"/>
            <a:endCxn id="67" idx="1"/>
          </p:cNvCxnSpPr>
          <p:nvPr/>
        </p:nvCxnSpPr>
        <p:spPr>
          <a:xfrm rot="16200000" flipH="1">
            <a:off x="5439026" y="2415477"/>
            <a:ext cx="535405" cy="102238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A5F1D4BC-7FEC-2B8F-7C98-5351C7D2573B}"/>
              </a:ext>
            </a:extLst>
          </p:cNvPr>
          <p:cNvSpPr/>
          <p:nvPr/>
        </p:nvSpPr>
        <p:spPr>
          <a:xfrm>
            <a:off x="6248476" y="550623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4F69D59-E7BF-C5DE-C555-650F35BD7DB3}"/>
              </a:ext>
            </a:extLst>
          </p:cNvPr>
          <p:cNvSpPr txBox="1"/>
          <p:nvPr/>
        </p:nvSpPr>
        <p:spPr>
          <a:xfrm>
            <a:off x="6562809" y="489553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Putative GxE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ounded Rectangle 110">
                <a:extLst>
                  <a:ext uri="{FF2B5EF4-FFF2-40B4-BE49-F238E27FC236}">
                    <a16:creationId xmlns:a16="http://schemas.microsoft.com/office/drawing/2014/main" id="{78DE6DAE-7866-ACA3-DED8-BBCBA3F3BC37}"/>
                  </a:ext>
                </a:extLst>
              </p:cNvPr>
              <p:cNvSpPr/>
              <p:nvPr/>
            </p:nvSpPr>
            <p:spPr>
              <a:xfrm>
                <a:off x="6293866" y="766212"/>
                <a:ext cx="1643128" cy="507821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=1−</m:t>
                    </m:r>
                    <m:r>
                      <a:rPr lang="en-US" sz="105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</m:oMath>
                </a14:m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05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11m Variants</a:t>
                </a:r>
              </a:p>
            </p:txBody>
          </p:sp>
        </mc:Choice>
        <mc:Fallback xmlns="">
          <p:sp>
            <p:nvSpPr>
              <p:cNvPr id="111" name="Rounded Rectangle 110">
                <a:extLst>
                  <a:ext uri="{FF2B5EF4-FFF2-40B4-BE49-F238E27FC236}">
                    <a16:creationId xmlns:a16="http://schemas.microsoft.com/office/drawing/2014/main" id="{78DE6DAE-7866-ACA3-DED8-BBCBA3F3B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866" y="766212"/>
                <a:ext cx="1643128" cy="507821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TextBox 111">
            <a:extLst>
              <a:ext uri="{FF2B5EF4-FFF2-40B4-BE49-F238E27FC236}">
                <a16:creationId xmlns:a16="http://schemas.microsoft.com/office/drawing/2014/main" id="{C47B2D5D-CAFC-6AD0-9E8C-C8F08995705C}"/>
              </a:ext>
            </a:extLst>
          </p:cNvPr>
          <p:cNvSpPr txBox="1"/>
          <p:nvPr/>
        </p:nvSpPr>
        <p:spPr>
          <a:xfrm>
            <a:off x="6504297" y="1216931"/>
            <a:ext cx="12634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Ranking Vector (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24457AAE-8411-1C87-46FD-DB15762C3D7C}"/>
              </a:ext>
            </a:extLst>
          </p:cNvPr>
          <p:cNvCxnSpPr>
            <a:cxnSpLocks/>
            <a:endCxn id="109" idx="1"/>
          </p:cNvCxnSpPr>
          <p:nvPr/>
        </p:nvCxnSpPr>
        <p:spPr>
          <a:xfrm>
            <a:off x="6088492" y="1002313"/>
            <a:ext cx="1599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2B9C8FC4-5C5C-6E87-7392-5268E1A96A4A}"/>
              </a:ext>
            </a:extLst>
          </p:cNvPr>
          <p:cNvSpPr/>
          <p:nvPr/>
        </p:nvSpPr>
        <p:spPr>
          <a:xfrm>
            <a:off x="9518364" y="547609"/>
            <a:ext cx="1775121" cy="903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515C9FE-65EB-2238-F4E2-D2B39015C402}"/>
              </a:ext>
            </a:extLst>
          </p:cNvPr>
          <p:cNvSpPr txBox="1"/>
          <p:nvPr/>
        </p:nvSpPr>
        <p:spPr>
          <a:xfrm>
            <a:off x="9562712" y="530342"/>
            <a:ext cx="1686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Enrichment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ounded Rectangle 115">
                <a:extLst>
                  <a:ext uri="{FF2B5EF4-FFF2-40B4-BE49-F238E27FC236}">
                    <a16:creationId xmlns:a16="http://schemas.microsoft.com/office/drawing/2014/main" id="{161F3D6C-5B58-A896-B51A-A3D0433240BF}"/>
                  </a:ext>
                </a:extLst>
              </p:cNvPr>
              <p:cNvSpPr/>
              <p:nvPr/>
            </p:nvSpPr>
            <p:spPr>
              <a:xfrm>
                <a:off x="9563754" y="859450"/>
                <a:ext cx="1643128" cy="31531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𝜇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𝛽</m:t>
                      </m:r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05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05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𝝐</m:t>
                      </m:r>
                    </m:oMath>
                  </m:oMathPara>
                </a14:m>
                <a:endParaRPr lang="en-US" sz="105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6" name="Rounded Rectangle 115">
                <a:extLst>
                  <a:ext uri="{FF2B5EF4-FFF2-40B4-BE49-F238E27FC236}">
                    <a16:creationId xmlns:a16="http://schemas.microsoft.com/office/drawing/2014/main" id="{161F3D6C-5B58-A896-B51A-A3D0433240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3754" y="859450"/>
                <a:ext cx="1643128" cy="315316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B474785-2648-56E5-E5EF-10067DDC6008}"/>
                  </a:ext>
                </a:extLst>
              </p:cNvPr>
              <p:cNvSpPr txBox="1"/>
              <p:nvPr/>
            </p:nvSpPr>
            <p:spPr>
              <a:xfrm>
                <a:off x="9562722" y="1161992"/>
                <a:ext cx="1626857" cy="2707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Enrichment Coefficient</a:t>
                </a:r>
                <a14:m>
                  <m:oMath xmlns:m="http://schemas.openxmlformats.org/officeDocument/2006/math">
                    <m:r>
                      <a:rPr lang="en-US" sz="11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</m:acc>
                  </m:oMath>
                </a14:m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B474785-2648-56E5-E5EF-10067DDC60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2722" y="1161992"/>
                <a:ext cx="1626857" cy="270780"/>
              </a:xfrm>
              <a:prstGeom prst="rect">
                <a:avLst/>
              </a:prstGeom>
              <a:blipFill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tangle 117">
            <a:extLst>
              <a:ext uri="{FF2B5EF4-FFF2-40B4-BE49-F238E27FC236}">
                <a16:creationId xmlns:a16="http://schemas.microsoft.com/office/drawing/2014/main" id="{FB6F6071-58C3-12D1-DBE6-F77CFE69E972}"/>
              </a:ext>
            </a:extLst>
          </p:cNvPr>
          <p:cNvSpPr/>
          <p:nvPr/>
        </p:nvSpPr>
        <p:spPr>
          <a:xfrm>
            <a:off x="29423" y="2814518"/>
            <a:ext cx="406852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Statistical Tests for GxE screening: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VLA = Variance Loci Analysis Test of positive gradient of variance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GWAS = Genome Wide Association Study Test of additive mean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DLM = Double Linear Model Test of additive variance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LVT = </a:t>
            </a:r>
            <a:r>
              <a:rPr lang="en-US" sz="1100" dirty="0" err="1"/>
              <a:t>Levene’s</a:t>
            </a:r>
            <a:r>
              <a:rPr lang="en-US" sz="1100" dirty="0"/>
              <a:t> Robust Test of heterogeneous variation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DRM = Deviation Regression Model Test of additive variation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82A255D4-C43F-C605-B7DB-9D9BF1C52403}"/>
              </a:ext>
            </a:extLst>
          </p:cNvPr>
          <p:cNvCxnSpPr>
            <a:cxnSpLocks/>
            <a:stCxn id="109" idx="3"/>
            <a:endCxn id="114" idx="1"/>
          </p:cNvCxnSpPr>
          <p:nvPr/>
        </p:nvCxnSpPr>
        <p:spPr>
          <a:xfrm flipV="1">
            <a:off x="8023597" y="999299"/>
            <a:ext cx="1494767" cy="30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9854112-D3AA-9C0E-E971-27D5ACFC2896}"/>
              </a:ext>
            </a:extLst>
          </p:cNvPr>
          <p:cNvSpPr/>
          <p:nvPr/>
        </p:nvSpPr>
        <p:spPr>
          <a:xfrm>
            <a:off x="6309360" y="2746562"/>
            <a:ext cx="1735121" cy="54864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Labeled Intronic?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variants in genes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DCA3532-76D0-5B69-EBC7-8D241B06B011}"/>
              </a:ext>
            </a:extLst>
          </p:cNvPr>
          <p:cNvSpPr/>
          <p:nvPr/>
        </p:nvSpPr>
        <p:spPr>
          <a:xfrm>
            <a:off x="6309360" y="4112295"/>
            <a:ext cx="3657600" cy="2743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CADD score for all variants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22FDA69-D07C-E101-D5E0-6FC6122B71EB}"/>
              </a:ext>
            </a:extLst>
          </p:cNvPr>
          <p:cNvCxnSpPr>
            <a:cxnSpLocks/>
            <a:stCxn id="67" idx="3"/>
            <a:endCxn id="114" idx="2"/>
          </p:cNvCxnSpPr>
          <p:nvPr/>
        </p:nvCxnSpPr>
        <p:spPr>
          <a:xfrm flipV="1">
            <a:off x="10058400" y="1450988"/>
            <a:ext cx="347525" cy="174338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263F6AC2-E869-227B-99F1-1E7A97FE4252}"/>
              </a:ext>
            </a:extLst>
          </p:cNvPr>
          <p:cNvSpPr/>
          <p:nvPr/>
        </p:nvSpPr>
        <p:spPr>
          <a:xfrm>
            <a:off x="8229600" y="2747644"/>
            <a:ext cx="1737360" cy="54864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Labeled Upstream?</a:t>
            </a:r>
            <a:b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variants near genes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BD4957B-D424-BC63-D3DB-D935D8261509}"/>
              </a:ext>
            </a:extLst>
          </p:cNvPr>
          <p:cNvSpPr txBox="1"/>
          <p:nvPr/>
        </p:nvSpPr>
        <p:spPr>
          <a:xfrm>
            <a:off x="6309360" y="4434840"/>
            <a:ext cx="3657600" cy="228600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vector of either labels or scores (one out of six)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242F558-5640-14A9-F17A-66F1E8B04933}"/>
              </a:ext>
            </a:extLst>
          </p:cNvPr>
          <p:cNvSpPr/>
          <p:nvPr/>
        </p:nvSpPr>
        <p:spPr>
          <a:xfrm>
            <a:off x="6309360" y="3429000"/>
            <a:ext cx="1735121" cy="54864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Labeled Exonic?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variants in genes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FCB23589-1197-934E-6776-27C5C9FBAAA4}"/>
              </a:ext>
            </a:extLst>
          </p:cNvPr>
          <p:cNvSpPr/>
          <p:nvPr/>
        </p:nvSpPr>
        <p:spPr>
          <a:xfrm>
            <a:off x="8229600" y="3429000"/>
            <a:ext cx="1737360" cy="54864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Labeled Downstream?</a:t>
            </a:r>
            <a:b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variants near genes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F3816B-F182-DADC-FA66-44F6EA131578}"/>
              </a:ext>
            </a:extLst>
          </p:cNvPr>
          <p:cNvSpPr txBox="1"/>
          <p:nvPr/>
        </p:nvSpPr>
        <p:spPr>
          <a:xfrm>
            <a:off x="6093506" y="5026225"/>
            <a:ext cx="609849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Functional enrichment analysis</a:t>
            </a:r>
          </a:p>
        </p:txBody>
      </p:sp>
    </p:spTree>
    <p:extLst>
      <p:ext uri="{BB962C8B-B14F-4D97-AF65-F5344CB8AC3E}">
        <p14:creationId xmlns:p14="http://schemas.microsoft.com/office/powerpoint/2010/main" val="221241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Box 96">
            <a:extLst>
              <a:ext uri="{FF2B5EF4-FFF2-40B4-BE49-F238E27FC236}">
                <a16:creationId xmlns:a16="http://schemas.microsoft.com/office/drawing/2014/main" id="{0D34D186-01B4-2D96-88AB-25761B9555CE}"/>
              </a:ext>
            </a:extLst>
          </p:cNvPr>
          <p:cNvSpPr txBox="1"/>
          <p:nvPr/>
        </p:nvSpPr>
        <p:spPr>
          <a:xfrm>
            <a:off x="591506" y="4069034"/>
            <a:ext cx="4574854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PHECODE Mapping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Uses UKBB tracked hospital diagnosis coded in ICD-10.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Derives disease status from ICD-10 according to the PHECODE table.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FB6F6071-58C3-12D1-DBE6-F77CFE69E972}"/>
              </a:ext>
            </a:extLst>
          </p:cNvPr>
          <p:cNvSpPr/>
          <p:nvPr/>
        </p:nvSpPr>
        <p:spPr>
          <a:xfrm>
            <a:off x="6093507" y="4069034"/>
            <a:ext cx="5506987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100" dirty="0"/>
              <a:t>Gender / Ethnicity  Stratified GxE Screening with VLA: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reports per-variant effect sizes, standard error, and p-value.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as by-products, also report GWAS and DLM statistics.</a:t>
            </a:r>
          </a:p>
        </p:txBody>
      </p:sp>
      <p:sp>
        <p:nvSpPr>
          <p:cNvPr id="33" name="Rounded Rectangle 18">
            <a:extLst>
              <a:ext uri="{FF2B5EF4-FFF2-40B4-BE49-F238E27FC236}">
                <a16:creationId xmlns:a16="http://schemas.microsoft.com/office/drawing/2014/main" id="{6743BDB7-7D4F-4C27-A3F2-BE563B91A59A}"/>
              </a:ext>
            </a:extLst>
          </p:cNvPr>
          <p:cNvSpPr/>
          <p:nvPr/>
        </p:nvSpPr>
        <p:spPr>
          <a:xfrm>
            <a:off x="591506" y="1600897"/>
            <a:ext cx="1828800" cy="91241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6324D3F-D5A9-4591-B25D-038CD3F80B86}"/>
              </a:ext>
            </a:extLst>
          </p:cNvPr>
          <p:cNvSpPr txBox="1"/>
          <p:nvPr/>
        </p:nvSpPr>
        <p:spPr>
          <a:xfrm>
            <a:off x="682947" y="1600897"/>
            <a:ext cx="164592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Hospitalization</a:t>
            </a:r>
          </a:p>
        </p:txBody>
      </p:sp>
      <p:sp>
        <p:nvSpPr>
          <p:cNvPr id="36" name="Rounded Rectangle 20">
            <a:extLst>
              <a:ext uri="{FF2B5EF4-FFF2-40B4-BE49-F238E27FC236}">
                <a16:creationId xmlns:a16="http://schemas.microsoft.com/office/drawing/2014/main" id="{41742E90-55EF-4D2B-AA3D-209DF22FCF79}"/>
              </a:ext>
            </a:extLst>
          </p:cNvPr>
          <p:cNvSpPr/>
          <p:nvPr/>
        </p:nvSpPr>
        <p:spPr>
          <a:xfrm>
            <a:off x="679942" y="1828800"/>
            <a:ext cx="1645919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Diagnosis Records in</a:t>
            </a:r>
            <a:b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ICD-10, n ≤ 488k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68646B5-043F-4449-A26F-846D14A22743}"/>
              </a:ext>
            </a:extLst>
          </p:cNvPr>
          <p:cNvSpPr txBox="1"/>
          <p:nvPr/>
        </p:nvSpPr>
        <p:spPr>
          <a:xfrm>
            <a:off x="682947" y="2331720"/>
            <a:ext cx="1645920" cy="18288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ICD-10 codes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ounded Rectangle 18">
            <a:extLst>
              <a:ext uri="{FF2B5EF4-FFF2-40B4-BE49-F238E27FC236}">
                <a16:creationId xmlns:a16="http://schemas.microsoft.com/office/drawing/2014/main" id="{966638F4-E852-453E-8D87-7C1915BDCAFF}"/>
              </a:ext>
            </a:extLst>
          </p:cNvPr>
          <p:cNvSpPr/>
          <p:nvPr/>
        </p:nvSpPr>
        <p:spPr>
          <a:xfrm>
            <a:off x="591506" y="229297"/>
            <a:ext cx="1828800" cy="91241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ounded Rectangle 20">
            <a:extLst>
              <a:ext uri="{FF2B5EF4-FFF2-40B4-BE49-F238E27FC236}">
                <a16:creationId xmlns:a16="http://schemas.microsoft.com/office/drawing/2014/main" id="{E0B589E5-CA40-4EA4-B08D-50E831C44E64}"/>
              </a:ext>
            </a:extLst>
          </p:cNvPr>
          <p:cNvSpPr/>
          <p:nvPr/>
        </p:nvSpPr>
        <p:spPr>
          <a:xfrm>
            <a:off x="679942" y="457200"/>
            <a:ext cx="164592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97m Variants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502k Participants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3453 Survey Questions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EBD373E-BCC9-4569-AEDD-9832524AACA2}"/>
              </a:ext>
            </a:extLst>
          </p:cNvPr>
          <p:cNvSpPr txBox="1"/>
          <p:nvPr/>
        </p:nvSpPr>
        <p:spPr>
          <a:xfrm>
            <a:off x="682947" y="960120"/>
            <a:ext cx="1638299" cy="18288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CEF8DC-8C54-4514-820D-AF9ED4E57716}"/>
              </a:ext>
            </a:extLst>
          </p:cNvPr>
          <p:cNvCxnSpPr>
            <a:cxnSpLocks/>
            <a:stCxn id="43" idx="2"/>
            <a:endCxn id="33" idx="0"/>
          </p:cNvCxnSpPr>
          <p:nvPr/>
        </p:nvCxnSpPr>
        <p:spPr>
          <a:xfrm>
            <a:off x="1505906" y="1141710"/>
            <a:ext cx="0" cy="4591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B10B9F7-8F91-9DA9-A3A4-36C6B23CD829}"/>
              </a:ext>
            </a:extLst>
          </p:cNvPr>
          <p:cNvGrpSpPr/>
          <p:nvPr/>
        </p:nvGrpSpPr>
        <p:grpSpPr>
          <a:xfrm>
            <a:off x="3337560" y="2972497"/>
            <a:ext cx="1828800" cy="913703"/>
            <a:chOff x="3335674" y="2972497"/>
            <a:chExt cx="1828800" cy="913703"/>
          </a:xfrm>
        </p:grpSpPr>
        <p:sp>
          <p:nvSpPr>
            <p:cNvPr id="48" name="Rounded Rectangle 18">
              <a:extLst>
                <a:ext uri="{FF2B5EF4-FFF2-40B4-BE49-F238E27FC236}">
                  <a16:creationId xmlns:a16="http://schemas.microsoft.com/office/drawing/2014/main" id="{F6A7FAB5-286F-4427-885F-36FE5F167071}"/>
                </a:ext>
              </a:extLst>
            </p:cNvPr>
            <p:cNvSpPr/>
            <p:nvPr/>
          </p:nvSpPr>
          <p:spPr>
            <a:xfrm>
              <a:off x="3335674" y="29724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C3929AD-5D32-4B87-ADA7-0A9A4D7E682A}"/>
                </a:ext>
              </a:extLst>
            </p:cNvPr>
            <p:cNvSpPr txBox="1"/>
            <p:nvPr/>
          </p:nvSpPr>
          <p:spPr>
            <a:xfrm>
              <a:off x="3427114" y="29724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PHECODE Mapping</a:t>
              </a:r>
            </a:p>
          </p:txBody>
        </p:sp>
        <p:sp>
          <p:nvSpPr>
            <p:cNvPr id="50" name="Rounded Rectangle 20">
              <a:extLst>
                <a:ext uri="{FF2B5EF4-FFF2-40B4-BE49-F238E27FC236}">
                  <a16:creationId xmlns:a16="http://schemas.microsoft.com/office/drawing/2014/main" id="{EE8B7D15-EE88-479B-8F12-BC760C712CAE}"/>
                </a:ext>
              </a:extLst>
            </p:cNvPr>
            <p:cNvSpPr/>
            <p:nvPr/>
          </p:nvSpPr>
          <p:spPr>
            <a:xfrm>
              <a:off x="3424110" y="32004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ICD-10 map to 1,693 diseases, n ≤ 488k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EAAB528-BE5D-4ED0-8ED4-FB8D1F6F8A7E}"/>
                </a:ext>
              </a:extLst>
            </p:cNvPr>
            <p:cNvSpPr txBox="1"/>
            <p:nvPr/>
          </p:nvSpPr>
          <p:spPr>
            <a:xfrm>
              <a:off x="3427115" y="37033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Disease phenotypes</a:t>
              </a:r>
            </a:p>
          </p:txBody>
        </p: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442BC61-2098-4E2C-AA29-08E7107EC988}"/>
              </a:ext>
            </a:extLst>
          </p:cNvPr>
          <p:cNvCxnSpPr>
            <a:cxnSpLocks/>
            <a:stCxn id="37" idx="3"/>
            <a:endCxn id="49" idx="1"/>
          </p:cNvCxnSpPr>
          <p:nvPr/>
        </p:nvCxnSpPr>
        <p:spPr>
          <a:xfrm>
            <a:off x="2328867" y="2423160"/>
            <a:ext cx="1100133" cy="6636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E29CC981-6838-FED1-6AFC-FEF83DE976C7}"/>
              </a:ext>
            </a:extLst>
          </p:cNvPr>
          <p:cNvGrpSpPr/>
          <p:nvPr/>
        </p:nvGrpSpPr>
        <p:grpSpPr>
          <a:xfrm>
            <a:off x="3337560" y="1598910"/>
            <a:ext cx="1828800" cy="915690"/>
            <a:chOff x="3332671" y="1598910"/>
            <a:chExt cx="1828800" cy="915690"/>
          </a:xfrm>
        </p:grpSpPr>
        <p:sp>
          <p:nvSpPr>
            <p:cNvPr id="54" name="Rounded Rectangle 18">
              <a:extLst>
                <a:ext uri="{FF2B5EF4-FFF2-40B4-BE49-F238E27FC236}">
                  <a16:creationId xmlns:a16="http://schemas.microsoft.com/office/drawing/2014/main" id="{CFF18F33-EC40-4BB0-B4F5-9D10452F4D22}"/>
                </a:ext>
              </a:extLst>
            </p:cNvPr>
            <p:cNvSpPr/>
            <p:nvPr/>
          </p:nvSpPr>
          <p:spPr>
            <a:xfrm>
              <a:off x="3332671" y="160218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92188D6-3F61-4EFD-9011-4D7D8B8A2000}"/>
                </a:ext>
              </a:extLst>
            </p:cNvPr>
            <p:cNvSpPr txBox="1"/>
            <p:nvPr/>
          </p:nvSpPr>
          <p:spPr>
            <a:xfrm>
              <a:off x="3424110" y="15989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Health </a:t>
              </a:r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Outcomes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ounded Rectangle 20">
              <a:extLst>
                <a:ext uri="{FF2B5EF4-FFF2-40B4-BE49-F238E27FC236}">
                  <a16:creationId xmlns:a16="http://schemas.microsoft.com/office/drawing/2014/main" id="{7E321863-173A-404C-AACA-8B5BEA4A606E}"/>
                </a:ext>
              </a:extLst>
            </p:cNvPr>
            <p:cNvSpPr/>
            <p:nvPr/>
          </p:nvSpPr>
          <p:spPr>
            <a:xfrm>
              <a:off x="3424110" y="182751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1,580 Outcomes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502K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C25052B-E7BC-4EDC-93EE-E47998D65694}"/>
                </a:ext>
              </a:extLst>
            </p:cNvPr>
            <p:cNvSpPr txBox="1"/>
            <p:nvPr/>
          </p:nvSpPr>
          <p:spPr>
            <a:xfrm>
              <a:off x="3424110" y="23304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Health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CE4065F-1E3F-470B-9E00-FA04F0E7E968}"/>
              </a:ext>
            </a:extLst>
          </p:cNvPr>
          <p:cNvCxnSpPr>
            <a:cxnSpLocks/>
            <a:stCxn id="46" idx="3"/>
            <a:endCxn id="55" idx="1"/>
          </p:cNvCxnSpPr>
          <p:nvPr/>
        </p:nvCxnSpPr>
        <p:spPr>
          <a:xfrm>
            <a:off x="2321246" y="1051560"/>
            <a:ext cx="1107753" cy="6616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1F22C32A-0DD1-4FCD-9CCE-68F228EAEDFB}"/>
              </a:ext>
            </a:extLst>
          </p:cNvPr>
          <p:cNvSpPr txBox="1"/>
          <p:nvPr/>
        </p:nvSpPr>
        <p:spPr>
          <a:xfrm>
            <a:off x="682947" y="228600"/>
            <a:ext cx="164592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Biobank</a:t>
            </a:r>
          </a:p>
        </p:txBody>
      </p:sp>
      <p:sp>
        <p:nvSpPr>
          <p:cNvPr id="83" name="Rounded Rectangle 18">
            <a:extLst>
              <a:ext uri="{FF2B5EF4-FFF2-40B4-BE49-F238E27FC236}">
                <a16:creationId xmlns:a16="http://schemas.microsoft.com/office/drawing/2014/main" id="{81F1EA1E-E0B1-4626-8F2C-AA26CD6B9FC9}"/>
              </a:ext>
            </a:extLst>
          </p:cNvPr>
          <p:cNvSpPr/>
          <p:nvPr/>
        </p:nvSpPr>
        <p:spPr>
          <a:xfrm>
            <a:off x="6083524" y="1602187"/>
            <a:ext cx="1828800" cy="91241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1C6B6E1-06A3-43E4-9A87-38C20305E863}"/>
              </a:ext>
            </a:extLst>
          </p:cNvPr>
          <p:cNvSpPr txBox="1"/>
          <p:nvPr/>
        </p:nvSpPr>
        <p:spPr>
          <a:xfrm>
            <a:off x="6174963" y="1598910"/>
            <a:ext cx="164592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UKBB Phenome</a:t>
            </a:r>
          </a:p>
        </p:txBody>
      </p:sp>
      <p:sp>
        <p:nvSpPr>
          <p:cNvPr id="85" name="Rounded Rectangle 20">
            <a:extLst>
              <a:ext uri="{FF2B5EF4-FFF2-40B4-BE49-F238E27FC236}">
                <a16:creationId xmlns:a16="http://schemas.microsoft.com/office/drawing/2014/main" id="{93CF6009-7577-4D77-B90F-98405740BCB2}"/>
              </a:ext>
            </a:extLst>
          </p:cNvPr>
          <p:cNvSpPr/>
          <p:nvPr/>
        </p:nvSpPr>
        <p:spPr>
          <a:xfrm>
            <a:off x="6174963" y="1827510"/>
            <a:ext cx="164592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3,273 Phenotypes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≤ 502K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E3DCECA-1696-475E-84F9-25A2CEE7A77E}"/>
              </a:ext>
            </a:extLst>
          </p:cNvPr>
          <p:cNvSpPr txBox="1"/>
          <p:nvPr/>
        </p:nvSpPr>
        <p:spPr>
          <a:xfrm>
            <a:off x="6174963" y="2330430"/>
            <a:ext cx="1645920" cy="18288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Combine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Phenotypes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76B9CEB-4AD9-41BF-8F27-0E60AB56C9C6}"/>
              </a:ext>
            </a:extLst>
          </p:cNvPr>
          <p:cNvCxnSpPr>
            <a:cxnSpLocks/>
            <a:stCxn id="54" idx="3"/>
            <a:endCxn id="83" idx="1"/>
          </p:cNvCxnSpPr>
          <p:nvPr/>
        </p:nvCxnSpPr>
        <p:spPr>
          <a:xfrm>
            <a:off x="5166360" y="2058394"/>
            <a:ext cx="91716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EBEB7F93-5CF0-9531-45C9-7BEFB94A8B0A}"/>
              </a:ext>
            </a:extLst>
          </p:cNvPr>
          <p:cNvGrpSpPr/>
          <p:nvPr/>
        </p:nvGrpSpPr>
        <p:grpSpPr>
          <a:xfrm>
            <a:off x="6080518" y="229297"/>
            <a:ext cx="1828800" cy="913703"/>
            <a:chOff x="6080518" y="229297"/>
            <a:chExt cx="1828800" cy="913703"/>
          </a:xfrm>
        </p:grpSpPr>
        <p:sp>
          <p:nvSpPr>
            <p:cNvPr id="95" name="Rounded Rectangle 18">
              <a:extLst>
                <a:ext uri="{FF2B5EF4-FFF2-40B4-BE49-F238E27FC236}">
                  <a16:creationId xmlns:a16="http://schemas.microsoft.com/office/drawing/2014/main" id="{C6EC9939-F816-4B3D-A590-EB01F08535E3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D3B3279-B6A3-4B1F-B14F-7E6BAE357A09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98" name="Rounded Rectangle 20">
              <a:extLst>
                <a:ext uri="{FF2B5EF4-FFF2-40B4-BE49-F238E27FC236}">
                  <a16:creationId xmlns:a16="http://schemas.microsoft.com/office/drawing/2014/main" id="{935F4B5D-34E7-4CE6-BFF4-A383F21225F8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Stratified VLA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20ADA32-03F7-4741-A3C6-C4CD1B66225B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Statistics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458F031-003A-E514-300E-F2EEB190179D}"/>
              </a:ext>
            </a:extLst>
          </p:cNvPr>
          <p:cNvGrpSpPr/>
          <p:nvPr/>
        </p:nvGrpSpPr>
        <p:grpSpPr>
          <a:xfrm>
            <a:off x="3337560" y="224434"/>
            <a:ext cx="1828800" cy="915690"/>
            <a:chOff x="3328416" y="224434"/>
            <a:chExt cx="1828800" cy="915690"/>
          </a:xfrm>
        </p:grpSpPr>
        <p:sp>
          <p:nvSpPr>
            <p:cNvPr id="101" name="Rounded Rectangle 18">
              <a:extLst>
                <a:ext uri="{FF2B5EF4-FFF2-40B4-BE49-F238E27FC236}">
                  <a16:creationId xmlns:a16="http://schemas.microsoft.com/office/drawing/2014/main" id="{9EA97730-6E5D-496A-8F9A-BFB2379A59B3}"/>
                </a:ext>
              </a:extLst>
            </p:cNvPr>
            <p:cNvSpPr/>
            <p:nvPr/>
          </p:nvSpPr>
          <p:spPr>
            <a:xfrm>
              <a:off x="3328416" y="227711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2290261E-06D1-420E-A8A7-F196862B1BA2}"/>
                </a:ext>
              </a:extLst>
            </p:cNvPr>
            <p:cNvSpPr txBox="1"/>
            <p:nvPr/>
          </p:nvSpPr>
          <p:spPr>
            <a:xfrm>
              <a:off x="3424110" y="224434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Unrelated Individuals</a:t>
              </a:r>
            </a:p>
          </p:txBody>
        </p:sp>
        <p:sp>
          <p:nvSpPr>
            <p:cNvPr id="103" name="Rounded Rectangle 20">
              <a:extLst>
                <a:ext uri="{FF2B5EF4-FFF2-40B4-BE49-F238E27FC236}">
                  <a16:creationId xmlns:a16="http://schemas.microsoft.com/office/drawing/2014/main" id="{611DBAF8-D574-45D7-8FBB-640EC316C914}"/>
                </a:ext>
              </a:extLst>
            </p:cNvPr>
            <p:cNvSpPr/>
            <p:nvPr/>
          </p:nvSpPr>
          <p:spPr>
            <a:xfrm>
              <a:off x="3424110" y="453034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11m Variants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405K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4CC3123-7DEE-4390-A4E9-4A0BE86B2D7B}"/>
                </a:ext>
              </a:extLst>
            </p:cNvPr>
            <p:cNvSpPr txBox="1"/>
            <p:nvPr/>
          </p:nvSpPr>
          <p:spPr>
            <a:xfrm>
              <a:off x="3424110" y="955954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41E6B1D1-3DDA-405E-9106-F0A56D08C602}"/>
              </a:ext>
            </a:extLst>
          </p:cNvPr>
          <p:cNvCxnSpPr>
            <a:cxnSpLocks/>
            <a:stCxn id="43" idx="3"/>
            <a:endCxn id="101" idx="1"/>
          </p:cNvCxnSpPr>
          <p:nvPr/>
        </p:nvCxnSpPr>
        <p:spPr>
          <a:xfrm flipV="1">
            <a:off x="2420306" y="683918"/>
            <a:ext cx="917254" cy="15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0D98E3F-6FD4-4E93-8CE0-95FFBA82E5E7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5166360" y="683918"/>
            <a:ext cx="914158" cy="15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F4F1FF0A-5EF6-4FC3-BC03-00E63EC5DF7D}"/>
              </a:ext>
            </a:extLst>
          </p:cNvPr>
          <p:cNvCxnSpPr>
            <a:cxnSpLocks/>
            <a:stCxn id="84" idx="0"/>
            <a:endCxn id="99" idx="2"/>
          </p:cNvCxnSpPr>
          <p:nvPr/>
        </p:nvCxnSpPr>
        <p:spPr>
          <a:xfrm flipH="1" flipV="1">
            <a:off x="6994919" y="1143000"/>
            <a:ext cx="3004" cy="4559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2DB4B845-C181-2F79-983C-C01259EF5223}"/>
              </a:ext>
            </a:extLst>
          </p:cNvPr>
          <p:cNvGrpSpPr/>
          <p:nvPr/>
        </p:nvGrpSpPr>
        <p:grpSpPr>
          <a:xfrm>
            <a:off x="8822216" y="229001"/>
            <a:ext cx="2788920" cy="2286889"/>
            <a:chOff x="8822216" y="229001"/>
            <a:chExt cx="2788920" cy="2286889"/>
          </a:xfrm>
        </p:grpSpPr>
        <p:sp>
          <p:nvSpPr>
            <p:cNvPr id="64" name="Rounded Rectangle 18">
              <a:extLst>
                <a:ext uri="{FF2B5EF4-FFF2-40B4-BE49-F238E27FC236}">
                  <a16:creationId xmlns:a16="http://schemas.microsoft.com/office/drawing/2014/main" id="{0DA8641D-3996-484A-8486-447187307E87}"/>
                </a:ext>
              </a:extLst>
            </p:cNvPr>
            <p:cNvSpPr/>
            <p:nvPr/>
          </p:nvSpPr>
          <p:spPr>
            <a:xfrm>
              <a:off x="8822216" y="230587"/>
              <a:ext cx="2788920" cy="2285303"/>
            </a:xfrm>
            <a:prstGeom prst="roundRect">
              <a:avLst>
                <a:gd name="adj" fmla="val 6024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641A888-4481-4153-90C8-05CBFE526369}"/>
                </a:ext>
              </a:extLst>
            </p:cNvPr>
            <p:cNvSpPr txBox="1"/>
            <p:nvPr/>
          </p:nvSpPr>
          <p:spPr>
            <a:xfrm>
              <a:off x="8913656" y="229001"/>
              <a:ext cx="259080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NIEHS VLA-Catalog Stratified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71B422E-68EB-447A-BC96-8F0514B4CBCA}"/>
                </a:ext>
              </a:extLst>
            </p:cNvPr>
            <p:cNvSpPr txBox="1"/>
            <p:nvPr/>
          </p:nvSpPr>
          <p:spPr>
            <a:xfrm>
              <a:off x="8913655" y="2331720"/>
              <a:ext cx="2590801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Statistics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for 11m Variants, 3.2K 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Rounded Rectangle 20">
              <a:extLst>
                <a:ext uri="{FF2B5EF4-FFF2-40B4-BE49-F238E27FC236}">
                  <a16:creationId xmlns:a16="http://schemas.microsoft.com/office/drawing/2014/main" id="{ED61F273-3E32-4E2D-A8FE-828FE08C42B7}"/>
                </a:ext>
              </a:extLst>
            </p:cNvPr>
            <p:cNvSpPr/>
            <p:nvPr/>
          </p:nvSpPr>
          <p:spPr>
            <a:xfrm>
              <a:off x="8913651" y="182880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Asian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female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4.6K</a:t>
              </a:r>
            </a:p>
          </p:txBody>
        </p:sp>
        <p:sp>
          <p:nvSpPr>
            <p:cNvPr id="69" name="Rounded Rectangle 20">
              <a:extLst>
                <a:ext uri="{FF2B5EF4-FFF2-40B4-BE49-F238E27FC236}">
                  <a16:creationId xmlns:a16="http://schemas.microsoft.com/office/drawing/2014/main" id="{6D0F2B06-63E9-4C73-8490-47022BE35B06}"/>
                </a:ext>
              </a:extLst>
            </p:cNvPr>
            <p:cNvSpPr/>
            <p:nvPr/>
          </p:nvSpPr>
          <p:spPr>
            <a:xfrm>
              <a:off x="8913651" y="119001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Black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female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1.7K</a:t>
              </a:r>
            </a:p>
          </p:txBody>
        </p:sp>
        <p:sp>
          <p:nvSpPr>
            <p:cNvPr id="70" name="Rounded Rectangle 20">
              <a:extLst>
                <a:ext uri="{FF2B5EF4-FFF2-40B4-BE49-F238E27FC236}">
                  <a16:creationId xmlns:a16="http://schemas.microsoft.com/office/drawing/2014/main" id="{7DD08A5F-78B6-47EF-88F0-582C92D5A6F0}"/>
                </a:ext>
              </a:extLst>
            </p:cNvPr>
            <p:cNvSpPr/>
            <p:nvPr/>
          </p:nvSpPr>
          <p:spPr>
            <a:xfrm>
              <a:off x="8913651" y="54993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female</a:t>
              </a:r>
              <a:b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205K</a:t>
              </a:r>
            </a:p>
          </p:txBody>
        </p:sp>
        <p:sp>
          <p:nvSpPr>
            <p:cNvPr id="72" name="Rounded Rectangle 20">
              <a:extLst>
                <a:ext uri="{FF2B5EF4-FFF2-40B4-BE49-F238E27FC236}">
                  <a16:creationId xmlns:a16="http://schemas.microsoft.com/office/drawing/2014/main" id="{42D2F8D2-EF9A-4891-BD82-536DC235C087}"/>
                </a:ext>
              </a:extLst>
            </p:cNvPr>
            <p:cNvSpPr/>
            <p:nvPr/>
          </p:nvSpPr>
          <p:spPr>
            <a:xfrm>
              <a:off x="9823791" y="54993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male</a:t>
              </a:r>
              <a:b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174K</a:t>
              </a:r>
            </a:p>
          </p:txBody>
        </p:sp>
        <p:sp>
          <p:nvSpPr>
            <p:cNvPr id="73" name="Rounded Rectangle 20">
              <a:extLst>
                <a:ext uri="{FF2B5EF4-FFF2-40B4-BE49-F238E27FC236}">
                  <a16:creationId xmlns:a16="http://schemas.microsoft.com/office/drawing/2014/main" id="{756A8FFA-7E7B-4C5B-9196-65D65B3E1DA4}"/>
                </a:ext>
              </a:extLst>
            </p:cNvPr>
            <p:cNvSpPr/>
            <p:nvPr/>
          </p:nvSpPr>
          <p:spPr>
            <a:xfrm>
              <a:off x="10733931" y="54993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</a:t>
              </a:r>
              <a:b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both sex</a:t>
              </a:r>
              <a:b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379K</a:t>
              </a:r>
            </a:p>
          </p:txBody>
        </p:sp>
        <p:sp>
          <p:nvSpPr>
            <p:cNvPr id="75" name="Rounded Rectangle 20">
              <a:extLst>
                <a:ext uri="{FF2B5EF4-FFF2-40B4-BE49-F238E27FC236}">
                  <a16:creationId xmlns:a16="http://schemas.microsoft.com/office/drawing/2014/main" id="{529D89A9-C411-47C6-9441-435DB52BDA7C}"/>
                </a:ext>
              </a:extLst>
            </p:cNvPr>
            <p:cNvSpPr/>
            <p:nvPr/>
          </p:nvSpPr>
          <p:spPr>
            <a:xfrm>
              <a:off x="9823791" y="119001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Black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male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1.7K</a:t>
              </a:r>
            </a:p>
          </p:txBody>
        </p:sp>
        <p:sp>
          <p:nvSpPr>
            <p:cNvPr id="76" name="Rounded Rectangle 20">
              <a:extLst>
                <a:ext uri="{FF2B5EF4-FFF2-40B4-BE49-F238E27FC236}">
                  <a16:creationId xmlns:a16="http://schemas.microsoft.com/office/drawing/2014/main" id="{70BDFAA0-30AE-4539-B7F1-7873E1D5CE34}"/>
                </a:ext>
              </a:extLst>
            </p:cNvPr>
            <p:cNvSpPr/>
            <p:nvPr/>
          </p:nvSpPr>
          <p:spPr>
            <a:xfrm>
              <a:off x="10727217" y="119001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Black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both sex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3.4K</a:t>
              </a:r>
            </a:p>
          </p:txBody>
        </p:sp>
        <p:sp>
          <p:nvSpPr>
            <p:cNvPr id="78" name="Rounded Rectangle 20">
              <a:extLst>
                <a:ext uri="{FF2B5EF4-FFF2-40B4-BE49-F238E27FC236}">
                  <a16:creationId xmlns:a16="http://schemas.microsoft.com/office/drawing/2014/main" id="{2F03F61A-4D9A-468E-A184-FE3A3BA4DBC8}"/>
                </a:ext>
              </a:extLst>
            </p:cNvPr>
            <p:cNvSpPr/>
            <p:nvPr/>
          </p:nvSpPr>
          <p:spPr>
            <a:xfrm>
              <a:off x="9827816" y="182880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Asian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male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5.3K</a:t>
              </a:r>
            </a:p>
          </p:txBody>
        </p:sp>
        <p:sp>
          <p:nvSpPr>
            <p:cNvPr id="79" name="Rounded Rectangle 20">
              <a:extLst>
                <a:ext uri="{FF2B5EF4-FFF2-40B4-BE49-F238E27FC236}">
                  <a16:creationId xmlns:a16="http://schemas.microsoft.com/office/drawing/2014/main" id="{808AD251-909E-4FB2-9844-45C94CDCDDFA}"/>
                </a:ext>
              </a:extLst>
            </p:cNvPr>
            <p:cNvSpPr/>
            <p:nvPr/>
          </p:nvSpPr>
          <p:spPr>
            <a:xfrm>
              <a:off x="10733931" y="1828800"/>
              <a:ext cx="77724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Asian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both sex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9.9K</a:t>
              </a:r>
            </a:p>
          </p:txBody>
        </p: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92415B7-9D33-4C34-AF31-480588EA9A29}"/>
              </a:ext>
            </a:extLst>
          </p:cNvPr>
          <p:cNvCxnSpPr>
            <a:cxnSpLocks/>
            <a:stCxn id="95" idx="3"/>
            <a:endCxn id="64" idx="1"/>
          </p:cNvCxnSpPr>
          <p:nvPr/>
        </p:nvCxnSpPr>
        <p:spPr>
          <a:xfrm>
            <a:off x="7909318" y="685504"/>
            <a:ext cx="912898" cy="68773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F1B1A22-83F7-931C-F49C-2D3BC66B00FC}"/>
              </a:ext>
            </a:extLst>
          </p:cNvPr>
          <p:cNvSpPr txBox="1"/>
          <p:nvPr/>
        </p:nvSpPr>
        <p:spPr>
          <a:xfrm>
            <a:off x="2431755" y="352980"/>
            <a:ext cx="892390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</p:txBody>
      </p:sp>
      <p:sp>
        <p:nvSpPr>
          <p:cNvPr id="60" name="Rounded Rectangle 18">
            <a:extLst>
              <a:ext uri="{FF2B5EF4-FFF2-40B4-BE49-F238E27FC236}">
                <a16:creationId xmlns:a16="http://schemas.microsoft.com/office/drawing/2014/main" id="{B69A3129-690D-4CBD-827A-3E85CDAC40FA}"/>
              </a:ext>
            </a:extLst>
          </p:cNvPr>
          <p:cNvSpPr/>
          <p:nvPr/>
        </p:nvSpPr>
        <p:spPr>
          <a:xfrm>
            <a:off x="591506" y="2967789"/>
            <a:ext cx="1828800" cy="91241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3B93178-D2C1-4DD3-902D-8DC0BA78D2E0}"/>
              </a:ext>
            </a:extLst>
          </p:cNvPr>
          <p:cNvSpPr txBox="1"/>
          <p:nvPr/>
        </p:nvSpPr>
        <p:spPr>
          <a:xfrm>
            <a:off x="682947" y="2967789"/>
            <a:ext cx="164592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 lnSpcReduction="10000"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phewascatalog.org</a:t>
            </a:r>
          </a:p>
        </p:txBody>
      </p:sp>
      <p:sp>
        <p:nvSpPr>
          <p:cNvPr id="62" name="Rounded Rectangle 20">
            <a:extLst>
              <a:ext uri="{FF2B5EF4-FFF2-40B4-BE49-F238E27FC236}">
                <a16:creationId xmlns:a16="http://schemas.microsoft.com/office/drawing/2014/main" id="{16197122-06E9-4FF1-B44A-D995C62880F4}"/>
              </a:ext>
            </a:extLst>
          </p:cNvPr>
          <p:cNvSpPr/>
          <p:nvPr/>
        </p:nvSpPr>
        <p:spPr>
          <a:xfrm>
            <a:off x="679942" y="3195692"/>
            <a:ext cx="1645919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PHECODE (v1.2)</a:t>
            </a:r>
            <a:b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ICD-10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5DEF108-1F35-4A19-BF0E-767B56C57686}"/>
              </a:ext>
            </a:extLst>
          </p:cNvPr>
          <p:cNvSpPr txBox="1"/>
          <p:nvPr/>
        </p:nvSpPr>
        <p:spPr>
          <a:xfrm>
            <a:off x="682947" y="3698612"/>
            <a:ext cx="1645920" cy="18288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Download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Mapping Table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9DCEBD6-2D90-4E73-80CD-440B1DC86421}"/>
              </a:ext>
            </a:extLst>
          </p:cNvPr>
          <p:cNvCxnSpPr>
            <a:cxnSpLocks/>
            <a:stCxn id="60" idx="3"/>
            <a:endCxn id="48" idx="1"/>
          </p:cNvCxnSpPr>
          <p:nvPr/>
        </p:nvCxnSpPr>
        <p:spPr>
          <a:xfrm>
            <a:off x="2420306" y="3423996"/>
            <a:ext cx="917254" cy="470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D211E3-0A5E-46D7-B082-4F2D18B1EA67}"/>
              </a:ext>
            </a:extLst>
          </p:cNvPr>
          <p:cNvCxnSpPr>
            <a:cxnSpLocks/>
            <a:stCxn id="49" idx="3"/>
            <a:endCxn id="86" idx="1"/>
          </p:cNvCxnSpPr>
          <p:nvPr/>
        </p:nvCxnSpPr>
        <p:spPr>
          <a:xfrm flipV="1">
            <a:off x="5071915" y="2421870"/>
            <a:ext cx="1103048" cy="66492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BA70211-42FB-7BC4-CAE5-4F276BE1D99A}"/>
              </a:ext>
            </a:extLst>
          </p:cNvPr>
          <p:cNvSpPr txBox="1"/>
          <p:nvPr/>
        </p:nvSpPr>
        <p:spPr>
          <a:xfrm>
            <a:off x="591506" y="4585471"/>
            <a:ext cx="4574611" cy="37198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r>
              <a:rPr lang="en-US" sz="1100" dirty="0"/>
              <a:t>Note: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for clarity, the flowchart omitted the collection and use of covariates.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CBDBCF-C90F-BAA2-E846-95CF6F889046}"/>
              </a:ext>
            </a:extLst>
          </p:cNvPr>
          <p:cNvSpPr txBox="1"/>
          <p:nvPr/>
        </p:nvSpPr>
        <p:spPr>
          <a:xfrm>
            <a:off x="6093506" y="5026225"/>
            <a:ext cx="609849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Creating the multi-strata VLA-catalog.</a:t>
            </a:r>
          </a:p>
        </p:txBody>
      </p:sp>
    </p:spTree>
    <p:extLst>
      <p:ext uri="{BB962C8B-B14F-4D97-AF65-F5344CB8AC3E}">
        <p14:creationId xmlns:p14="http://schemas.microsoft.com/office/powerpoint/2010/main" val="307872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4966E-11EC-B673-2CC8-69C344FFD4E0}"/>
              </a:ext>
            </a:extLst>
          </p:cNvPr>
          <p:cNvGrpSpPr/>
          <p:nvPr/>
        </p:nvGrpSpPr>
        <p:grpSpPr>
          <a:xfrm>
            <a:off x="591506" y="1601594"/>
            <a:ext cx="1828800" cy="914400"/>
            <a:chOff x="591506" y="228600"/>
            <a:chExt cx="1828800" cy="914400"/>
          </a:xfrm>
        </p:grpSpPr>
        <p:sp>
          <p:nvSpPr>
            <p:cNvPr id="4" name="Rounded Rectangle 18">
              <a:extLst>
                <a:ext uri="{FF2B5EF4-FFF2-40B4-BE49-F238E27FC236}">
                  <a16:creationId xmlns:a16="http://schemas.microsoft.com/office/drawing/2014/main" id="{9650C39F-59FC-7488-2555-01668B5A2FE3}"/>
                </a:ext>
              </a:extLst>
            </p:cNvPr>
            <p:cNvSpPr/>
            <p:nvPr/>
          </p:nvSpPr>
          <p:spPr>
            <a:xfrm>
              <a:off x="591506" y="2292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ounded Rectangle 20">
              <a:extLst>
                <a:ext uri="{FF2B5EF4-FFF2-40B4-BE49-F238E27FC236}">
                  <a16:creationId xmlns:a16="http://schemas.microsoft.com/office/drawing/2014/main" id="{088D07B5-684E-7062-4FA9-9C265B4A4C69}"/>
                </a:ext>
              </a:extLst>
            </p:cNvPr>
            <p:cNvSpPr/>
            <p:nvPr/>
          </p:nvSpPr>
          <p:spPr>
            <a:xfrm>
              <a:off x="679942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11m Variants, 3.2k Phenotypes, 9 strata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5E1CD8D-E87B-117E-3146-53A7402998B0}"/>
                </a:ext>
              </a:extLst>
            </p:cNvPr>
            <p:cNvSpPr txBox="1"/>
            <p:nvPr/>
          </p:nvSpPr>
          <p:spPr>
            <a:xfrm>
              <a:off x="682947" y="96012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Vectors of VLA statistics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685E581-20EC-7855-96F1-6F18901A0D34}"/>
                </a:ext>
              </a:extLst>
            </p:cNvPr>
            <p:cNvSpPr txBox="1"/>
            <p:nvPr/>
          </p:nvSpPr>
          <p:spPr>
            <a:xfrm>
              <a:off x="682947" y="22860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NIEHS VLA Catalog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6A90D-3086-ED59-ABA9-F4AC4D1AF123}"/>
              </a:ext>
            </a:extLst>
          </p:cNvPr>
          <p:cNvGrpSpPr/>
          <p:nvPr/>
        </p:nvGrpSpPr>
        <p:grpSpPr>
          <a:xfrm>
            <a:off x="3337560" y="2973194"/>
            <a:ext cx="1828800" cy="914400"/>
            <a:chOff x="591506" y="4347510"/>
            <a:chExt cx="1828800" cy="914400"/>
          </a:xfrm>
        </p:grpSpPr>
        <p:sp>
          <p:nvSpPr>
            <p:cNvPr id="14" name="Rounded Rectangle 18">
              <a:extLst>
                <a:ext uri="{FF2B5EF4-FFF2-40B4-BE49-F238E27FC236}">
                  <a16:creationId xmlns:a16="http://schemas.microsoft.com/office/drawing/2014/main" id="{353BB9DD-153E-60E1-B415-1C79BE238D7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Rounded Rectangle 20">
                  <a:extLst>
                    <a:ext uri="{FF2B5EF4-FFF2-40B4-BE49-F238E27FC236}">
                      <a16:creationId xmlns:a16="http://schemas.microsoft.com/office/drawing/2014/main" id="{029AA8B4-0EB2-D1A9-E9C3-5252C278A648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𝑮</m:t>
                          </m:r>
                        </m:e>
                      </m:acc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1/R Variants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14:m>
                    <m:oMath xmlns:m="http://schemas.openxmlformats.org/officeDocument/2006/math">
                      <m:r>
                        <a:rPr lang="en-US" sz="1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exposures</a:t>
                  </a:r>
                </a:p>
              </p:txBody>
            </p:sp>
          </mc:Choice>
          <mc:Fallback>
            <p:sp>
              <p:nvSpPr>
                <p:cNvPr id="15" name="Rounded Rectangle 20">
                  <a:extLst>
                    <a:ext uri="{FF2B5EF4-FFF2-40B4-BE49-F238E27FC236}">
                      <a16:creationId xmlns:a16="http://schemas.microsoft.com/office/drawing/2014/main" id="{029AA8B4-0EB2-D1A9-E9C3-5252C278A64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 t="-2381" b="-1190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83AC2D4-0C65-A742-DCDB-93D1DC32B014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Promising GxE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2F22DC2-1F4E-07F2-2AD7-3192F2AC1D3F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Selected Variants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48E7EFA-6F68-5C8E-7C09-08F4D0F26486}"/>
              </a:ext>
            </a:extLst>
          </p:cNvPr>
          <p:cNvCxnSpPr>
            <a:cxnSpLocks/>
            <a:stCxn id="6" idx="3"/>
            <a:endCxn id="17" idx="1"/>
          </p:cNvCxnSpPr>
          <p:nvPr/>
        </p:nvCxnSpPr>
        <p:spPr>
          <a:xfrm>
            <a:off x="2321246" y="2424554"/>
            <a:ext cx="1107755" cy="662940"/>
          </a:xfrm>
          <a:prstGeom prst="line">
            <a:avLst/>
          </a:prstGeom>
          <a:ln w="12700">
            <a:headEnd type="diamon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55FE0EF-8B05-8336-1BCC-BF2ABF86A8D6}"/>
              </a:ext>
            </a:extLst>
          </p:cNvPr>
          <p:cNvSpPr txBox="1"/>
          <p:nvPr/>
        </p:nvSpPr>
        <p:spPr>
          <a:xfrm>
            <a:off x="3044704" y="4521038"/>
            <a:ext cx="2121413" cy="337586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70000" lnSpcReduction="20000"/>
          </a:bodyPr>
          <a:lstStyle/>
          <a:p>
            <a:pPr algn="ctr"/>
            <a:r>
              <a:rPr lang="en-US" dirty="0"/>
              <a:t>search by phenotype name, synonyms, or proxies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E716168-263E-CAA3-4F80-9351AD40F11D}"/>
              </a:ext>
            </a:extLst>
          </p:cNvPr>
          <p:cNvGrpSpPr/>
          <p:nvPr/>
        </p:nvGrpSpPr>
        <p:grpSpPr>
          <a:xfrm>
            <a:off x="6080518" y="1601001"/>
            <a:ext cx="1828800" cy="913703"/>
            <a:chOff x="6080518" y="229297"/>
            <a:chExt cx="1828800" cy="913703"/>
          </a:xfrm>
        </p:grpSpPr>
        <p:sp>
          <p:nvSpPr>
            <p:cNvPr id="27" name="Rounded Rectangle 18">
              <a:extLst>
                <a:ext uri="{FF2B5EF4-FFF2-40B4-BE49-F238E27FC236}">
                  <a16:creationId xmlns:a16="http://schemas.microsoft.com/office/drawing/2014/main" id="{89B9C6FA-D97F-B1FB-F6A9-AB86151432CD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005A3B9-587C-BB04-8991-DC60C51BE697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85000" lnSpcReduction="100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Exhaustive GxE Modeling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Rounded Rectangle 20">
                  <a:extLst>
                    <a:ext uri="{FF2B5EF4-FFF2-40B4-BE49-F238E27FC236}">
                      <a16:creationId xmlns:a16="http://schemas.microsoft.com/office/drawing/2014/main" id="{308E016F-C0B6-6338-957A-605D757D6ABC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oMath>
                    </m:oMathPara>
                  </a14:m>
                  <a:endPara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29" name="Rounded Rectangle 20">
                  <a:extLst>
                    <a:ext uri="{FF2B5EF4-FFF2-40B4-BE49-F238E27FC236}">
                      <a16:creationId xmlns:a16="http://schemas.microsoft.com/office/drawing/2014/main" id="{308E016F-C0B6-6338-957A-605D757D6AB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96C1F17-936E-F5D1-1FD9-D9E3C55ADACC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GxE p-values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32F3970-FFAE-7D43-2970-2D5F213EEEF9}"/>
              </a:ext>
            </a:extLst>
          </p:cNvPr>
          <p:cNvGrpSpPr/>
          <p:nvPr/>
        </p:nvGrpSpPr>
        <p:grpSpPr>
          <a:xfrm>
            <a:off x="6080518" y="2972601"/>
            <a:ext cx="1828800" cy="913703"/>
            <a:chOff x="6080518" y="229297"/>
            <a:chExt cx="1828800" cy="913703"/>
          </a:xfrm>
        </p:grpSpPr>
        <p:sp>
          <p:nvSpPr>
            <p:cNvPr id="32" name="Rounded Rectangle 18">
              <a:extLst>
                <a:ext uri="{FF2B5EF4-FFF2-40B4-BE49-F238E27FC236}">
                  <a16:creationId xmlns:a16="http://schemas.microsoft.com/office/drawing/2014/main" id="{C2E7E799-D642-1ABF-5E3A-13A512DA1F9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8A3F145-9FBD-3639-6AAC-C735874095C5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Selective GxE Modeling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Rounded Rectangle 20">
                  <a:extLst>
                    <a:ext uri="{FF2B5EF4-FFF2-40B4-BE49-F238E27FC236}">
                      <a16:creationId xmlns:a16="http://schemas.microsoft.com/office/drawing/2014/main" id="{C689B42C-8FE8-BDDE-A423-0354021F2A0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𝑮</m:t>
                            </m:r>
                          </m:e>
                        </m:acc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𝑮</m:t>
                            </m:r>
                          </m:e>
                        </m:acc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oMath>
                    </m:oMathPara>
                  </a14:m>
                  <a:endPara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34" name="Rounded Rectangle 20">
                  <a:extLst>
                    <a:ext uri="{FF2B5EF4-FFF2-40B4-BE49-F238E27FC236}">
                      <a16:creationId xmlns:a16="http://schemas.microsoft.com/office/drawing/2014/main" id="{C689B42C-8FE8-BDDE-A423-0354021F2A0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95D272C-EF66-BFC9-775F-B80F91D8EB06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GxE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p-values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5CE237A5-35DA-AF92-983F-17793ACED1AE}"/>
              </a:ext>
            </a:extLst>
          </p:cNvPr>
          <p:cNvSpPr txBox="1"/>
          <p:nvPr/>
        </p:nvSpPr>
        <p:spPr>
          <a:xfrm rot="1800000">
            <a:off x="2366464" y="2559573"/>
            <a:ext cx="962161" cy="405232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/>
          </a:bodyPr>
          <a:lstStyle/>
          <a:p>
            <a:pPr algn="ctr"/>
            <a:r>
              <a:rPr lang="en-US" sz="1200" dirty="0"/>
              <a:t>Variant ID of top 1/R significant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E0A2D52-B46D-8A97-D76B-60D26FF39B9A}"/>
              </a:ext>
            </a:extLst>
          </p:cNvPr>
          <p:cNvCxnSpPr>
            <a:cxnSpLocks/>
            <a:stCxn id="14" idx="3"/>
            <a:endCxn id="32" idx="1"/>
          </p:cNvCxnSpPr>
          <p:nvPr/>
        </p:nvCxnSpPr>
        <p:spPr>
          <a:xfrm flipV="1">
            <a:off x="5166360" y="3428808"/>
            <a:ext cx="914158" cy="129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FDBFE4D-74D9-7264-9E2D-A1D7A584E9C2}"/>
              </a:ext>
            </a:extLst>
          </p:cNvPr>
          <p:cNvGrpSpPr/>
          <p:nvPr/>
        </p:nvGrpSpPr>
        <p:grpSpPr>
          <a:xfrm>
            <a:off x="3337318" y="227413"/>
            <a:ext cx="1828800" cy="913703"/>
            <a:chOff x="6080518" y="229297"/>
            <a:chExt cx="1828800" cy="913703"/>
          </a:xfrm>
        </p:grpSpPr>
        <p:sp>
          <p:nvSpPr>
            <p:cNvPr id="53" name="Rounded Rectangle 18">
              <a:extLst>
                <a:ext uri="{FF2B5EF4-FFF2-40B4-BE49-F238E27FC236}">
                  <a16:creationId xmlns:a16="http://schemas.microsoft.com/office/drawing/2014/main" id="{6CB476AD-BDA1-C8FA-838E-EF2117366ECE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C33E69D-4193-7035-9CBE-C66D97FF956B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</a:t>
              </a:r>
            </a:p>
          </p:txBody>
        </p:sp>
        <p:sp>
          <p:nvSpPr>
            <p:cNvPr id="55" name="Rounded Rectangle 20">
              <a:extLst>
                <a:ext uri="{FF2B5EF4-FFF2-40B4-BE49-F238E27FC236}">
                  <a16:creationId xmlns:a16="http://schemas.microsoft.com/office/drawing/2014/main" id="{C9D1DDF9-FA80-A067-9F71-652A5CFA3FFB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order(1 - </a:t>
              </a:r>
              <a:r>
                <a:rPr lang="en-US" sz="1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CF37D51-B0C1-42B5-E801-69AA5EB7022F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Weight Vector (</a:t>
              </a:r>
              <a:r>
                <a:rPr lang="en-US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339E93D-A80A-23C7-E555-642EFC7D83C2}"/>
              </a:ext>
            </a:extLst>
          </p:cNvPr>
          <p:cNvGrpSpPr/>
          <p:nvPr/>
        </p:nvGrpSpPr>
        <p:grpSpPr>
          <a:xfrm>
            <a:off x="8820714" y="1601001"/>
            <a:ext cx="1828800" cy="913703"/>
            <a:chOff x="6080518" y="229297"/>
            <a:chExt cx="1828800" cy="913703"/>
          </a:xfrm>
        </p:grpSpPr>
        <p:sp>
          <p:nvSpPr>
            <p:cNvPr id="64" name="Rounded Rectangle 18">
              <a:extLst>
                <a:ext uri="{FF2B5EF4-FFF2-40B4-BE49-F238E27FC236}">
                  <a16:creationId xmlns:a16="http://schemas.microsoft.com/office/drawing/2014/main" id="{C8894470-C712-31E7-B517-06C26139409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72DFA49-E303-A14E-D874-254D252CC2E2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Adjust Multiple Testing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6" name="Rounded Rectangle 20">
                  <a:extLst>
                    <a:ext uri="{FF2B5EF4-FFF2-40B4-BE49-F238E27FC236}">
                      <a16:creationId xmlns:a16="http://schemas.microsoft.com/office/drawing/2014/main" id="{686AD1C8-3095-5030-B57E-A8410ED11C6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p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𝒘</m:t>
                            </m:r>
                          </m:den>
                        </m:f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66" name="Rounded Rectangle 20">
                  <a:extLst>
                    <a:ext uri="{FF2B5EF4-FFF2-40B4-BE49-F238E27FC236}">
                      <a16:creationId xmlns:a16="http://schemas.microsoft.com/office/drawing/2014/main" id="{686AD1C8-3095-5030-B57E-A8410ED11C6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2DEB1B4-A1C1-B5A0-13E8-9CA2F6C36DE8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Adjusted GxE p-values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865F431-2C96-6675-40DD-C7FC3F5216AD}"/>
              </a:ext>
            </a:extLst>
          </p:cNvPr>
          <p:cNvGrpSpPr/>
          <p:nvPr/>
        </p:nvGrpSpPr>
        <p:grpSpPr>
          <a:xfrm>
            <a:off x="8820714" y="2972601"/>
            <a:ext cx="1828800" cy="913703"/>
            <a:chOff x="6080518" y="229297"/>
            <a:chExt cx="1828800" cy="913703"/>
          </a:xfrm>
        </p:grpSpPr>
        <p:sp>
          <p:nvSpPr>
            <p:cNvPr id="69" name="Rounded Rectangle 18">
              <a:extLst>
                <a:ext uri="{FF2B5EF4-FFF2-40B4-BE49-F238E27FC236}">
                  <a16:creationId xmlns:a16="http://schemas.microsoft.com/office/drawing/2014/main" id="{46B32B18-FCC8-8412-2666-4CB3F4775912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8F7F2B0-AB2B-F86E-9BB0-B467F0B0CA0A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Adjust Multiple Testing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1" name="Rounded Rectangle 20">
                  <a:extLst>
                    <a:ext uri="{FF2B5EF4-FFF2-40B4-BE49-F238E27FC236}">
                      <a16:creationId xmlns:a16="http://schemas.microsoft.com/office/drawing/2014/main" id="{1B034B60-7BFC-4B78-9CB8-BB3962D8596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̃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</m:acc>
                          </m:e>
                          <m:sup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̃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</m:acc>
                          </m:num>
                          <m:den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den>
                        </m:f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71" name="Rounded Rectangle 20">
                  <a:extLst>
                    <a:ext uri="{FF2B5EF4-FFF2-40B4-BE49-F238E27FC236}">
                      <a16:creationId xmlns:a16="http://schemas.microsoft.com/office/drawing/2014/main" id="{1B034B60-7BFC-4B78-9CB8-BB3962D8596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6"/>
                  <a:stretch>
                    <a:fillRect b="-4762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2249A15-DF95-0BA5-C1AC-210568A43F5E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Adjusted GxE p-values</a:t>
              </a: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DA3AF2F0-1124-1845-6C68-B142F1859629}"/>
              </a:ext>
            </a:extLst>
          </p:cNvPr>
          <p:cNvSpPr txBox="1"/>
          <p:nvPr/>
        </p:nvSpPr>
        <p:spPr>
          <a:xfrm rot="19800000">
            <a:off x="2505839" y="1241871"/>
            <a:ext cx="832624" cy="331168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62500" lnSpcReduction="20000"/>
          </a:bodyPr>
          <a:lstStyle/>
          <a:p>
            <a:pPr algn="ctr"/>
            <a:r>
              <a:rPr lang="en-US" dirty="0"/>
              <a:t>entire vector</a:t>
            </a:r>
            <a:br>
              <a:rPr lang="en-US" dirty="0"/>
            </a:br>
            <a:r>
              <a:rPr lang="en-US" dirty="0"/>
              <a:t>of p-values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37A46BE-D853-726A-C04C-453B5033D8A7}"/>
              </a:ext>
            </a:extLst>
          </p:cNvPr>
          <p:cNvCxnSpPr>
            <a:cxnSpLocks/>
            <a:stCxn id="27" idx="3"/>
            <a:endCxn id="64" idx="1"/>
          </p:cNvCxnSpPr>
          <p:nvPr/>
        </p:nvCxnSpPr>
        <p:spPr>
          <a:xfrm>
            <a:off x="7909318" y="2057208"/>
            <a:ext cx="9113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0CD89D0-58E9-DC54-54B9-8E70CA832DD8}"/>
              </a:ext>
            </a:extLst>
          </p:cNvPr>
          <p:cNvCxnSpPr>
            <a:cxnSpLocks/>
            <a:stCxn id="32" idx="3"/>
            <a:endCxn id="69" idx="1"/>
          </p:cNvCxnSpPr>
          <p:nvPr/>
        </p:nvCxnSpPr>
        <p:spPr>
          <a:xfrm>
            <a:off x="7909318" y="3428808"/>
            <a:ext cx="9113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67C35A5-019C-EB46-79A2-C9E786A86F0C}"/>
              </a:ext>
            </a:extLst>
          </p:cNvPr>
          <p:cNvGrpSpPr/>
          <p:nvPr/>
        </p:nvGrpSpPr>
        <p:grpSpPr>
          <a:xfrm>
            <a:off x="3337560" y="1597619"/>
            <a:ext cx="1828800" cy="914400"/>
            <a:chOff x="591506" y="4347510"/>
            <a:chExt cx="1828800" cy="914400"/>
          </a:xfrm>
        </p:grpSpPr>
        <p:sp>
          <p:nvSpPr>
            <p:cNvPr id="93" name="Rounded Rectangle 18">
              <a:extLst>
                <a:ext uri="{FF2B5EF4-FFF2-40B4-BE49-F238E27FC236}">
                  <a16:creationId xmlns:a16="http://schemas.microsoft.com/office/drawing/2014/main" id="{93571407-6235-344A-7D71-479EC22444E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4" name="Rounded Rectangle 20">
                  <a:extLst>
                    <a:ext uri="{FF2B5EF4-FFF2-40B4-BE49-F238E27FC236}">
                      <a16:creationId xmlns:a16="http://schemas.microsoft.com/office/drawing/2014/main" id="{25CC7699-CAAA-E482-FAF8-ED63FBDC8275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Variants</a:t>
                  </a:r>
                </a:p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exposures</a:t>
                  </a:r>
                </a:p>
              </p:txBody>
            </p:sp>
          </mc:Choice>
          <mc:Fallback>
            <p:sp>
              <p:nvSpPr>
                <p:cNvPr id="94" name="Rounded Rectangle 20">
                  <a:extLst>
                    <a:ext uri="{FF2B5EF4-FFF2-40B4-BE49-F238E27FC236}">
                      <a16:creationId xmlns:a16="http://schemas.microsoft.com/office/drawing/2014/main" id="{25CC7699-CAAA-E482-FAF8-ED63FBDC82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7"/>
                  <a:stretch>
                    <a:fillRect t="-2381" b="-9524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0B0866F-9D3E-068A-A6FC-4D095010D5DE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GxE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D5CA204-28CF-764A-93BC-B874D0BC8952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Whole Genome</a:t>
              </a:r>
            </a:p>
          </p:txBody>
        </p:sp>
      </p:grp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523ED16-7516-983B-195C-E01DE95C7E90}"/>
              </a:ext>
            </a:extLst>
          </p:cNvPr>
          <p:cNvCxnSpPr>
            <a:cxnSpLocks/>
            <a:stCxn id="93" idx="3"/>
            <a:endCxn id="27" idx="1"/>
          </p:cNvCxnSpPr>
          <p:nvPr/>
        </p:nvCxnSpPr>
        <p:spPr>
          <a:xfrm>
            <a:off x="5166360" y="2054523"/>
            <a:ext cx="914158" cy="26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9D97AD2-2625-858C-C473-BF81F3E279AA}"/>
              </a:ext>
            </a:extLst>
          </p:cNvPr>
          <p:cNvCxnSpPr>
            <a:cxnSpLocks/>
            <a:stCxn id="7" idx="3"/>
            <a:endCxn id="56" idx="1"/>
          </p:cNvCxnSpPr>
          <p:nvPr/>
        </p:nvCxnSpPr>
        <p:spPr>
          <a:xfrm flipV="1">
            <a:off x="2328867" y="1049676"/>
            <a:ext cx="1099892" cy="666218"/>
          </a:xfrm>
          <a:prstGeom prst="line">
            <a:avLst/>
          </a:prstGeom>
          <a:ln w="12700">
            <a:headEnd type="diamon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>
            <a:extLst>
              <a:ext uri="{FF2B5EF4-FFF2-40B4-BE49-F238E27FC236}">
                <a16:creationId xmlns:a16="http://schemas.microsoft.com/office/drawing/2014/main" id="{E74EA647-8F76-F331-8669-63B8232CF89D}"/>
              </a:ext>
            </a:extLst>
          </p:cNvPr>
          <p:cNvCxnSpPr>
            <a:stCxn id="53" idx="3"/>
            <a:endCxn id="65" idx="0"/>
          </p:cNvCxnSpPr>
          <p:nvPr/>
        </p:nvCxnSpPr>
        <p:spPr>
          <a:xfrm>
            <a:off x="5166118" y="683620"/>
            <a:ext cx="4567494" cy="91738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Box 315">
            <a:extLst>
              <a:ext uri="{FF2B5EF4-FFF2-40B4-BE49-F238E27FC236}">
                <a16:creationId xmlns:a16="http://schemas.microsoft.com/office/drawing/2014/main" id="{E72E1E3E-AA42-8D31-DF5A-145A391ABD40}"/>
              </a:ext>
            </a:extLst>
          </p:cNvPr>
          <p:cNvSpPr txBox="1"/>
          <p:nvPr/>
        </p:nvSpPr>
        <p:spPr>
          <a:xfrm>
            <a:off x="587696" y="4384504"/>
            <a:ext cx="18132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VLA Catalog on The Internet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330D91FE-037F-4902-508D-734E0F00E629}"/>
              </a:ext>
            </a:extLst>
          </p:cNvPr>
          <p:cNvSpPr txBox="1"/>
          <p:nvPr/>
        </p:nvSpPr>
        <p:spPr>
          <a:xfrm>
            <a:off x="5847651" y="4387237"/>
            <a:ext cx="2288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future  Environmental</a:t>
            </a:r>
            <a:br>
              <a:rPr lang="en-US" sz="1600" dirty="0"/>
            </a:br>
            <a:r>
              <a:rPr lang="en-US" sz="1600" dirty="0"/>
              <a:t>Genetics Cohort</a:t>
            </a:r>
          </a:p>
        </p:txBody>
      </p:sp>
      <p:sp>
        <p:nvSpPr>
          <p:cNvPr id="318" name="Left Brace 317">
            <a:extLst>
              <a:ext uri="{FF2B5EF4-FFF2-40B4-BE49-F238E27FC236}">
                <a16:creationId xmlns:a16="http://schemas.microsoft.com/office/drawing/2014/main" id="{8F4C366C-755D-076A-2244-50CE7402536A}"/>
              </a:ext>
            </a:extLst>
          </p:cNvPr>
          <p:cNvSpPr/>
          <p:nvPr/>
        </p:nvSpPr>
        <p:spPr>
          <a:xfrm rot="16200000">
            <a:off x="1363528" y="3339919"/>
            <a:ext cx="261610" cy="1813273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19" name="Left Brace 318">
            <a:extLst>
              <a:ext uri="{FF2B5EF4-FFF2-40B4-BE49-F238E27FC236}">
                <a16:creationId xmlns:a16="http://schemas.microsoft.com/office/drawing/2014/main" id="{57EB2477-6395-D298-E72B-64DD6A9EF2F0}"/>
              </a:ext>
            </a:extLst>
          </p:cNvPr>
          <p:cNvSpPr/>
          <p:nvPr/>
        </p:nvSpPr>
        <p:spPr>
          <a:xfrm rot="16200000">
            <a:off x="6864710" y="592556"/>
            <a:ext cx="261610" cy="7308002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D17BC4F7-F75A-9AFF-70A4-E4ABC826759D}"/>
              </a:ext>
            </a:extLst>
          </p:cNvPr>
          <p:cNvSpPr txBox="1"/>
          <p:nvPr/>
        </p:nvSpPr>
        <p:spPr>
          <a:xfrm>
            <a:off x="591506" y="5239442"/>
            <a:ext cx="4574854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Putative GxE: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weight each variant by the integer ordering of VLA significance (1 – P).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1" name="Rectangle 320">
                <a:extLst>
                  <a:ext uri="{FF2B5EF4-FFF2-40B4-BE49-F238E27FC236}">
                    <a16:creationId xmlns:a16="http://schemas.microsoft.com/office/drawing/2014/main" id="{32D8BAA8-AE41-C145-7FD5-8BB617ACE0DD}"/>
                  </a:ext>
                </a:extLst>
              </p:cNvPr>
              <p:cNvSpPr/>
              <p:nvPr/>
            </p:nvSpPr>
            <p:spPr>
              <a:xfrm>
                <a:off x="6093507" y="5239442"/>
                <a:ext cx="4556007" cy="67710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1100" dirty="0"/>
                  <a:t>Adjust Multiple Testing: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/>
                  <a:t>scalar 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𝑀</m:t>
                    </m:r>
                  </m:oMath>
                </a14:m>
                <a:r>
                  <a:rPr lang="en-US" sz="1100" dirty="0"/>
                  <a:t>: number of variants </a:t>
                </a:r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</m:oMath>
                </a14:m>
                <a:r>
                  <a:rPr lang="en-US" sz="1100" dirty="0"/>
                  <a:t> number of exposures (testable GxE)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/>
                  <a:t>vector </a:t>
                </a:r>
                <a14:m>
                  <m:oMath xmlns:m="http://schemas.openxmlformats.org/officeDocument/2006/math">
                    <m:r>
                      <a:rPr lang="en-US" sz="11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𝒑</m:t>
                    </m:r>
                  </m:oMath>
                </a14:m>
                <a:r>
                  <a:rPr lang="en-US" sz="1100" dirty="0"/>
                  <a:t>: p-values of testable variants, per exposure.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>
                    <a:cs typeface="Times New Roman" panose="02020603050405020304" pitchFamily="18" charset="0"/>
                  </a:rPr>
                  <a:t>vector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11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11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sz="1100" dirty="0"/>
                  <a:t>: p-values of selected variants, per exposure.</a:t>
                </a:r>
              </a:p>
            </p:txBody>
          </p:sp>
        </mc:Choice>
        <mc:Fallback>
          <p:sp>
            <p:nvSpPr>
              <p:cNvPr id="321" name="Rectangle 320">
                <a:extLst>
                  <a:ext uri="{FF2B5EF4-FFF2-40B4-BE49-F238E27FC236}">
                    <a16:creationId xmlns:a16="http://schemas.microsoft.com/office/drawing/2014/main" id="{32D8BAA8-AE41-C145-7FD5-8BB617ACE0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3507" y="5239442"/>
                <a:ext cx="4556007" cy="677108"/>
              </a:xfrm>
              <a:prstGeom prst="rect">
                <a:avLst/>
              </a:prstGeom>
              <a:blipFill>
                <a:blip r:embed="rId8"/>
                <a:stretch>
                  <a:fillRect l="-1950" t="-7273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6452B087-0634-453B-9776-F43073219BC1}"/>
              </a:ext>
            </a:extLst>
          </p:cNvPr>
          <p:cNvCxnSpPr>
            <a:cxnSpLocks/>
            <a:stCxn id="316" idx="3"/>
            <a:endCxn id="317" idx="1"/>
          </p:cNvCxnSpPr>
          <p:nvPr/>
        </p:nvCxnSpPr>
        <p:spPr>
          <a:xfrm>
            <a:off x="2400969" y="4676892"/>
            <a:ext cx="3446682" cy="2733"/>
          </a:xfrm>
          <a:prstGeom prst="line">
            <a:avLst/>
          </a:prstGeom>
          <a:ln w="12700">
            <a:headEnd type="triangle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>
            <a:extLst>
              <a:ext uri="{FF2B5EF4-FFF2-40B4-BE49-F238E27FC236}">
                <a16:creationId xmlns:a16="http://schemas.microsoft.com/office/drawing/2014/main" id="{863F0BE7-98A4-FC49-3181-FC1D8067200F}"/>
              </a:ext>
            </a:extLst>
          </p:cNvPr>
          <p:cNvSpPr txBox="1"/>
          <p:nvPr/>
        </p:nvSpPr>
        <p:spPr>
          <a:xfrm>
            <a:off x="591506" y="5802101"/>
            <a:ext cx="4574611" cy="50783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r>
              <a:rPr lang="en-US" sz="1100" dirty="0"/>
              <a:t>Note: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for clarity, the flowchart omitted the collection and use of covariates.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omitted the matching of variants between the VLA-catalog and future cohort. 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B9687B53-BD9D-AAC9-91D8-46890A98B8C2}"/>
              </a:ext>
            </a:extLst>
          </p:cNvPr>
          <p:cNvSpPr txBox="1"/>
          <p:nvPr/>
        </p:nvSpPr>
        <p:spPr>
          <a:xfrm>
            <a:off x="6093506" y="0"/>
            <a:ext cx="609849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Use VLA-catalog for a future GxE Study</a:t>
            </a:r>
          </a:p>
        </p:txBody>
      </p:sp>
    </p:spTree>
    <p:extLst>
      <p:ext uri="{BB962C8B-B14F-4D97-AF65-F5344CB8AC3E}">
        <p14:creationId xmlns:p14="http://schemas.microsoft.com/office/powerpoint/2010/main" val="4030192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8939</TotalTime>
  <Words>1186</Words>
  <Application>Microsoft Macintosh PowerPoint</Application>
  <PresentationFormat>Widescreen</PresentationFormat>
  <Paragraphs>241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House, John (NIH/NIEHS) [E]</dc:creator>
  <cp:lastModifiedBy>Tong, Xiaoran (NIH/NIEHS) [F]</cp:lastModifiedBy>
  <cp:revision>80</cp:revision>
  <cp:lastPrinted>2020-02-06T19:51:09Z</cp:lastPrinted>
  <dcterms:created xsi:type="dcterms:W3CDTF">2020-02-06T17:59:15Z</dcterms:created>
  <dcterms:modified xsi:type="dcterms:W3CDTF">2022-07-19T20:59:27Z</dcterms:modified>
</cp:coreProperties>
</file>