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80" r:id="rId4"/>
    <p:sldId id="281" r:id="rId5"/>
    <p:sldId id="282" r:id="rId6"/>
    <p:sldId id="263" r:id="rId7"/>
    <p:sldId id="264" r:id="rId8"/>
    <p:sldId id="258" r:id="rId9"/>
    <p:sldId id="260" r:id="rId10"/>
    <p:sldId id="275" r:id="rId11"/>
    <p:sldId id="265" r:id="rId12"/>
    <p:sldId id="267" r:id="rId13"/>
    <p:sldId id="274" r:id="rId14"/>
    <p:sldId id="270" r:id="rId15"/>
    <p:sldId id="268" r:id="rId16"/>
    <p:sldId id="269" r:id="rId17"/>
    <p:sldId id="277" r:id="rId18"/>
    <p:sldId id="278" r:id="rId19"/>
    <p:sldId id="276" r:id="rId20"/>
    <p:sldId id="279" r:id="rId21"/>
    <p:sldId id="271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AC9CC"/>
    <a:srgbClr val="EA7970"/>
    <a:srgbClr val="66FF66"/>
    <a:srgbClr val="41C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84C07-2F63-4563-AC12-369ABDED85E8}" v="1" dt="2021-11-19T06:52:04.757"/>
    <p1510:client id="{E22F8EC0-E66F-1745-8326-9C695D6CAFE3}" v="166" dt="2021-11-18T22:09:01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6327"/>
  </p:normalViewPr>
  <p:slideViewPr>
    <p:cSldViewPr snapToGrid="0">
      <p:cViewPr varScale="1">
        <p:scale>
          <a:sx n="107" d="100"/>
          <a:sy n="107" d="100"/>
        </p:scale>
        <p:origin x="90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g, Xiaoran (NIH/NIEHS) [F]" userId="888a7c56-a406-4363-a59f-54b43044321d" providerId="ADAL" clId="{8973FB34-3B59-4463-8EA7-F20468D93099}"/>
    <pc:docChg chg="undo custSel modSld">
      <pc:chgData name="Tong, Xiaoran (NIH/NIEHS) [F]" userId="888a7c56-a406-4363-a59f-54b43044321d" providerId="ADAL" clId="{8973FB34-3B59-4463-8EA7-F20468D93099}" dt="2021-10-28T17:07:19.216" v="8" actId="1076"/>
      <pc:docMkLst>
        <pc:docMk/>
      </pc:docMkLst>
      <pc:sldChg chg="modSp mod">
        <pc:chgData name="Tong, Xiaoran (NIH/NIEHS) [F]" userId="888a7c56-a406-4363-a59f-54b43044321d" providerId="ADAL" clId="{8973FB34-3B59-4463-8EA7-F20468D93099}" dt="2021-10-28T17:07:19.216" v="8" actId="1076"/>
        <pc:sldMkLst>
          <pc:docMk/>
          <pc:sldMk cId="1509523197" sldId="269"/>
        </pc:sldMkLst>
        <pc:picChg chg="mod">
          <ac:chgData name="Tong, Xiaoran (NIH/NIEHS) [F]" userId="888a7c56-a406-4363-a59f-54b43044321d" providerId="ADAL" clId="{8973FB34-3B59-4463-8EA7-F20468D93099}" dt="2021-10-28T17:07:06.027" v="6" actId="1076"/>
          <ac:picMkLst>
            <pc:docMk/>
            <pc:sldMk cId="1509523197" sldId="269"/>
            <ac:picMk id="3" creationId="{FF9D432E-E580-4F9B-B384-75CD8D7F6056}"/>
          </ac:picMkLst>
        </pc:picChg>
        <pc:picChg chg="mod ord">
          <ac:chgData name="Tong, Xiaoran (NIH/NIEHS) [F]" userId="888a7c56-a406-4363-a59f-54b43044321d" providerId="ADAL" clId="{8973FB34-3B59-4463-8EA7-F20468D93099}" dt="2021-10-28T17:07:19.216" v="8" actId="1076"/>
          <ac:picMkLst>
            <pc:docMk/>
            <pc:sldMk cId="1509523197" sldId="269"/>
            <ac:picMk id="4" creationId="{B021A7AD-880E-4FF4-AD2F-1A61B8FE6139}"/>
          </ac:picMkLst>
        </pc:picChg>
      </pc:sldChg>
      <pc:sldChg chg="modSp mod">
        <pc:chgData name="Tong, Xiaoran (NIH/NIEHS) [F]" userId="888a7c56-a406-4363-a59f-54b43044321d" providerId="ADAL" clId="{8973FB34-3B59-4463-8EA7-F20468D93099}" dt="2021-10-28T17:06:14.638" v="1" actId="1076"/>
        <pc:sldMkLst>
          <pc:docMk/>
          <pc:sldMk cId="2234296330" sldId="277"/>
        </pc:sldMkLst>
        <pc:picChg chg="mod">
          <ac:chgData name="Tong, Xiaoran (NIH/NIEHS) [F]" userId="888a7c56-a406-4363-a59f-54b43044321d" providerId="ADAL" clId="{8973FB34-3B59-4463-8EA7-F20468D93099}" dt="2021-10-28T17:06:14.638" v="1" actId="1076"/>
          <ac:picMkLst>
            <pc:docMk/>
            <pc:sldMk cId="2234296330" sldId="277"/>
            <ac:picMk id="4" creationId="{2179D2BF-D025-4376-85A6-DF8C6C838674}"/>
          </ac:picMkLst>
        </pc:picChg>
      </pc:sldChg>
    </pc:docChg>
  </pc:docChgLst>
  <pc:docChgLst>
    <pc:chgData name="Tong, Xiaoran (NIH/NIEHS) [F]" userId="888a7c56-a406-4363-a59f-54b43044321d" providerId="ADAL" clId="{26084C07-2F63-4563-AC12-369ABDED85E8}"/>
    <pc:docChg chg="undo custSel modSld">
      <pc:chgData name="Tong, Xiaoran (NIH/NIEHS) [F]" userId="888a7c56-a406-4363-a59f-54b43044321d" providerId="ADAL" clId="{26084C07-2F63-4563-AC12-369ABDED85E8}" dt="2021-11-19T06:56:11.112" v="256" actId="1076"/>
      <pc:docMkLst>
        <pc:docMk/>
      </pc:docMkLst>
      <pc:sldChg chg="modSp mod">
        <pc:chgData name="Tong, Xiaoran (NIH/NIEHS) [F]" userId="888a7c56-a406-4363-a59f-54b43044321d" providerId="ADAL" clId="{26084C07-2F63-4563-AC12-369ABDED85E8}" dt="2021-11-19T06:56:11.112" v="256" actId="1076"/>
        <pc:sldMkLst>
          <pc:docMk/>
          <pc:sldMk cId="147975016" sldId="273"/>
        </pc:sldMkLst>
        <pc:spChg chg="mod">
          <ac:chgData name="Tong, Xiaoran (NIH/NIEHS) [F]" userId="888a7c56-a406-4363-a59f-54b43044321d" providerId="ADAL" clId="{26084C07-2F63-4563-AC12-369ABDED85E8}" dt="2021-11-19T06:54:09.454" v="146" actId="20577"/>
          <ac:spMkLst>
            <pc:docMk/>
            <pc:sldMk cId="147975016" sldId="273"/>
            <ac:spMk id="4" creationId="{D276CC03-AF78-4F2D-B1C7-00E4C5E63E67}"/>
          </ac:spMkLst>
        </pc:spChg>
        <pc:spChg chg="mod">
          <ac:chgData name="Tong, Xiaoran (NIH/NIEHS) [F]" userId="888a7c56-a406-4363-a59f-54b43044321d" providerId="ADAL" clId="{26084C07-2F63-4563-AC12-369ABDED85E8}" dt="2021-11-19T06:56:11.112" v="256" actId="1076"/>
          <ac:spMkLst>
            <pc:docMk/>
            <pc:sldMk cId="147975016" sldId="273"/>
            <ac:spMk id="5" creationId="{6770731E-D268-4D31-98BF-F56CC9815394}"/>
          </ac:spMkLst>
        </pc:spChg>
      </pc:sldChg>
    </pc:docChg>
  </pc:docChgLst>
  <pc:docChgLst>
    <pc:chgData name="Tong, Xiaoran (NIH/NIEHS) [F]" userId="888a7c56-a406-4363-a59f-54b43044321d" providerId="ADAL" clId="{E22F8EC0-E66F-1745-8326-9C695D6CAFE3}"/>
    <pc:docChg chg="undo redo custSel addSld delSld modSld">
      <pc:chgData name="Tong, Xiaoran (NIH/NIEHS) [F]" userId="888a7c56-a406-4363-a59f-54b43044321d" providerId="ADAL" clId="{E22F8EC0-E66F-1745-8326-9C695D6CAFE3}" dt="2021-11-18T22:09:47.217" v="2671" actId="20577"/>
      <pc:docMkLst>
        <pc:docMk/>
      </pc:docMkLst>
      <pc:sldChg chg="delSp modSp mod modTransition delAnim">
        <pc:chgData name="Tong, Xiaoran (NIH/NIEHS) [F]" userId="888a7c56-a406-4363-a59f-54b43044321d" providerId="ADAL" clId="{E22F8EC0-E66F-1745-8326-9C695D6CAFE3}" dt="2021-11-18T20:56:53.124" v="1690"/>
        <pc:sldMkLst>
          <pc:docMk/>
          <pc:sldMk cId="92123468" sldId="256"/>
        </pc:sldMkLst>
        <pc:spChg chg="mod">
          <ac:chgData name="Tong, Xiaoran (NIH/NIEHS) [F]" userId="888a7c56-a406-4363-a59f-54b43044321d" providerId="ADAL" clId="{E22F8EC0-E66F-1745-8326-9C695D6CAFE3}" dt="2021-11-18T15:50:01.045" v="52" actId="403"/>
          <ac:spMkLst>
            <pc:docMk/>
            <pc:sldMk cId="92123468" sldId="256"/>
            <ac:spMk id="2" creationId="{724ED36E-4303-4532-A976-F51F8D95D074}"/>
          </ac:spMkLst>
        </pc:spChg>
        <pc:spChg chg="mod">
          <ac:chgData name="Tong, Xiaoran (NIH/NIEHS) [F]" userId="888a7c56-a406-4363-a59f-54b43044321d" providerId="ADAL" clId="{E22F8EC0-E66F-1745-8326-9C695D6CAFE3}" dt="2021-11-18T15:49:52.619" v="51" actId="14100"/>
          <ac:spMkLst>
            <pc:docMk/>
            <pc:sldMk cId="92123468" sldId="256"/>
            <ac:spMk id="3" creationId="{D39FC6C0-149A-4633-90F9-5A26C8A915E2}"/>
          </ac:spMkLst>
        </pc:spChg>
        <pc:picChg chg="del">
          <ac:chgData name="Tong, Xiaoran (NIH/NIEHS) [F]" userId="888a7c56-a406-4363-a59f-54b43044321d" providerId="ADAL" clId="{E22F8EC0-E66F-1745-8326-9C695D6CAFE3}" dt="2021-11-18T15:39:31.356" v="0" actId="478"/>
          <ac:picMkLst>
            <pc:docMk/>
            <pc:sldMk cId="92123468" sldId="256"/>
            <ac:picMk id="11" creationId="{2EC4DF45-0C29-4126-816D-1703BA803A15}"/>
          </ac:picMkLst>
        </pc:picChg>
      </pc:sldChg>
      <pc:sldChg chg="delSp del mod delAnim">
        <pc:chgData name="Tong, Xiaoran (NIH/NIEHS) [F]" userId="888a7c56-a406-4363-a59f-54b43044321d" providerId="ADAL" clId="{E22F8EC0-E66F-1745-8326-9C695D6CAFE3}" dt="2021-11-18T17:06:02.958" v="589" actId="2696"/>
        <pc:sldMkLst>
          <pc:docMk/>
          <pc:sldMk cId="216442065" sldId="257"/>
        </pc:sldMkLst>
        <pc:picChg chg="del">
          <ac:chgData name="Tong, Xiaoran (NIH/NIEHS) [F]" userId="888a7c56-a406-4363-a59f-54b43044321d" providerId="ADAL" clId="{E22F8EC0-E66F-1745-8326-9C695D6CAFE3}" dt="2021-11-18T15:39:39.811" v="3" actId="478"/>
          <ac:picMkLst>
            <pc:docMk/>
            <pc:sldMk cId="216442065" sldId="257"/>
            <ac:picMk id="14" creationId="{EE55A1D4-8DA5-4585-A828-414EF06C1F68}"/>
          </ac:picMkLst>
        </pc:picChg>
      </pc:sldChg>
      <pc:sldChg chg="delSp mod modTransition delAnim">
        <pc:chgData name="Tong, Xiaoran (NIH/NIEHS) [F]" userId="888a7c56-a406-4363-a59f-54b43044321d" providerId="ADAL" clId="{E22F8EC0-E66F-1745-8326-9C695D6CAFE3}" dt="2021-11-18T20:57:06.732" v="1695"/>
        <pc:sldMkLst>
          <pc:docMk/>
          <pc:sldMk cId="3646249062" sldId="258"/>
        </pc:sldMkLst>
        <pc:picChg chg="del">
          <ac:chgData name="Tong, Xiaoran (NIH/NIEHS) [F]" userId="888a7c56-a406-4363-a59f-54b43044321d" providerId="ADAL" clId="{E22F8EC0-E66F-1745-8326-9C695D6CAFE3}" dt="2021-11-18T15:39:46.833" v="6" actId="478"/>
          <ac:picMkLst>
            <pc:docMk/>
            <pc:sldMk cId="3646249062" sldId="258"/>
            <ac:picMk id="6" creationId="{1BFA9475-9109-4A7B-8402-A88717406965}"/>
          </ac:picMkLst>
        </pc:picChg>
      </pc:sldChg>
      <pc:sldChg chg="delSp mod modTransition delAnim">
        <pc:chgData name="Tong, Xiaoran (NIH/NIEHS) [F]" userId="888a7c56-a406-4363-a59f-54b43044321d" providerId="ADAL" clId="{E22F8EC0-E66F-1745-8326-9C695D6CAFE3}" dt="2021-11-18T20:56:39.101" v="1689"/>
        <pc:sldMkLst>
          <pc:docMk/>
          <pc:sldMk cId="3231095719" sldId="259"/>
        </pc:sldMkLst>
        <pc:picChg chg="del">
          <ac:chgData name="Tong, Xiaoran (NIH/NIEHS) [F]" userId="888a7c56-a406-4363-a59f-54b43044321d" providerId="ADAL" clId="{E22F8EC0-E66F-1745-8326-9C695D6CAFE3}" dt="2021-11-18T15:39:37.666" v="2" actId="478"/>
          <ac:picMkLst>
            <pc:docMk/>
            <pc:sldMk cId="3231095719" sldId="259"/>
            <ac:picMk id="28" creationId="{D6FF996D-FC5D-43DD-9E7B-D68F099690A2}"/>
          </ac:picMkLst>
        </pc:picChg>
      </pc:sldChg>
      <pc:sldChg chg="delSp mod modTransition delAnim">
        <pc:chgData name="Tong, Xiaoran (NIH/NIEHS) [F]" userId="888a7c56-a406-4363-a59f-54b43044321d" providerId="ADAL" clId="{E22F8EC0-E66F-1745-8326-9C695D6CAFE3}" dt="2021-11-18T20:57:09.580" v="1696"/>
        <pc:sldMkLst>
          <pc:docMk/>
          <pc:sldMk cId="3022118796" sldId="260"/>
        </pc:sldMkLst>
        <pc:picChg chg="del">
          <ac:chgData name="Tong, Xiaoran (NIH/NIEHS) [F]" userId="888a7c56-a406-4363-a59f-54b43044321d" providerId="ADAL" clId="{E22F8EC0-E66F-1745-8326-9C695D6CAFE3}" dt="2021-11-18T15:39:48.766" v="7" actId="478"/>
          <ac:picMkLst>
            <pc:docMk/>
            <pc:sldMk cId="3022118796" sldId="260"/>
            <ac:picMk id="5" creationId="{85FE6BB7-8644-4223-A038-886900179750}"/>
          </ac:picMkLst>
        </pc:picChg>
      </pc:sldChg>
      <pc:sldChg chg="delSp modSp mod modTransition delAnim">
        <pc:chgData name="Tong, Xiaoran (NIH/NIEHS) [F]" userId="888a7c56-a406-4363-a59f-54b43044321d" providerId="ADAL" clId="{E22F8EC0-E66F-1745-8326-9C695D6CAFE3}" dt="2021-11-18T21:38:49.702" v="2311" actId="6549"/>
        <pc:sldMkLst>
          <pc:docMk/>
          <pc:sldMk cId="2119041351" sldId="263"/>
        </pc:sldMkLst>
        <pc:spChg chg="mod">
          <ac:chgData name="Tong, Xiaoran (NIH/NIEHS) [F]" userId="888a7c56-a406-4363-a59f-54b43044321d" providerId="ADAL" clId="{E22F8EC0-E66F-1745-8326-9C695D6CAFE3}" dt="2021-11-18T21:38:49.702" v="2311" actId="6549"/>
          <ac:spMkLst>
            <pc:docMk/>
            <pc:sldMk cId="2119041351" sldId="263"/>
            <ac:spMk id="66" creationId="{2CB76E30-4CD1-44EE-AAA9-599857F6F14F}"/>
          </ac:spMkLst>
        </pc:spChg>
        <pc:picChg chg="del">
          <ac:chgData name="Tong, Xiaoran (NIH/NIEHS) [F]" userId="888a7c56-a406-4363-a59f-54b43044321d" providerId="ADAL" clId="{E22F8EC0-E66F-1745-8326-9C695D6CAFE3}" dt="2021-11-18T15:39:41.896" v="4" actId="478"/>
          <ac:picMkLst>
            <pc:docMk/>
            <pc:sldMk cId="2119041351" sldId="263"/>
            <ac:picMk id="8" creationId="{D7C47647-F5BE-4D77-8432-3BA0F8F4C149}"/>
          </ac:picMkLst>
        </pc:picChg>
      </pc:sldChg>
      <pc:sldChg chg="delSp modSp mod modTransition delAnim">
        <pc:chgData name="Tong, Xiaoran (NIH/NIEHS) [F]" userId="888a7c56-a406-4363-a59f-54b43044321d" providerId="ADAL" clId="{E22F8EC0-E66F-1745-8326-9C695D6CAFE3}" dt="2021-11-18T21:39:31.073" v="2383" actId="20577"/>
        <pc:sldMkLst>
          <pc:docMk/>
          <pc:sldMk cId="1359372017" sldId="264"/>
        </pc:sldMkLst>
        <pc:spChg chg="mod">
          <ac:chgData name="Tong, Xiaoran (NIH/NIEHS) [F]" userId="888a7c56-a406-4363-a59f-54b43044321d" providerId="ADAL" clId="{E22F8EC0-E66F-1745-8326-9C695D6CAFE3}" dt="2021-11-18T17:19:29.873" v="627" actId="20577"/>
          <ac:spMkLst>
            <pc:docMk/>
            <pc:sldMk cId="1359372017" sldId="264"/>
            <ac:spMk id="23" creationId="{A9BCCBF4-ABBA-4016-8EFE-5F1E2D39EC4E}"/>
          </ac:spMkLst>
        </pc:spChg>
        <pc:spChg chg="mod">
          <ac:chgData name="Tong, Xiaoran (NIH/NIEHS) [F]" userId="888a7c56-a406-4363-a59f-54b43044321d" providerId="ADAL" clId="{E22F8EC0-E66F-1745-8326-9C695D6CAFE3}" dt="2021-11-18T21:36:27.596" v="2197" actId="6549"/>
          <ac:spMkLst>
            <pc:docMk/>
            <pc:sldMk cId="1359372017" sldId="264"/>
            <ac:spMk id="66" creationId="{2CB76E30-4CD1-44EE-AAA9-599857F6F14F}"/>
          </ac:spMkLst>
        </pc:spChg>
        <pc:spChg chg="mod">
          <ac:chgData name="Tong, Xiaoran (NIH/NIEHS) [F]" userId="888a7c56-a406-4363-a59f-54b43044321d" providerId="ADAL" clId="{E22F8EC0-E66F-1745-8326-9C695D6CAFE3}" dt="2021-11-18T21:39:31.073" v="2383" actId="20577"/>
          <ac:spMkLst>
            <pc:docMk/>
            <pc:sldMk cId="1359372017" sldId="264"/>
            <ac:spMk id="93" creationId="{1732EC66-EC30-4A31-BFFC-3C055BB0D368}"/>
          </ac:spMkLst>
        </pc:spChg>
        <pc:picChg chg="del">
          <ac:chgData name="Tong, Xiaoran (NIH/NIEHS) [F]" userId="888a7c56-a406-4363-a59f-54b43044321d" providerId="ADAL" clId="{E22F8EC0-E66F-1745-8326-9C695D6CAFE3}" dt="2021-11-18T15:39:44.011" v="5" actId="478"/>
          <ac:picMkLst>
            <pc:docMk/>
            <pc:sldMk cId="1359372017" sldId="264"/>
            <ac:picMk id="10" creationId="{A6615507-ECA7-49AF-BCA1-7D81BB06A228}"/>
          </ac:picMkLst>
        </pc:picChg>
      </pc:sldChg>
      <pc:sldChg chg="delSp mod modTransition delAnim">
        <pc:chgData name="Tong, Xiaoran (NIH/NIEHS) [F]" userId="888a7c56-a406-4363-a59f-54b43044321d" providerId="ADAL" clId="{E22F8EC0-E66F-1745-8326-9C695D6CAFE3}" dt="2021-11-18T20:57:12.700" v="1698"/>
        <pc:sldMkLst>
          <pc:docMk/>
          <pc:sldMk cId="3089778149" sldId="265"/>
        </pc:sldMkLst>
        <pc:picChg chg="del">
          <ac:chgData name="Tong, Xiaoran (NIH/NIEHS) [F]" userId="888a7c56-a406-4363-a59f-54b43044321d" providerId="ADAL" clId="{E22F8EC0-E66F-1745-8326-9C695D6CAFE3}" dt="2021-11-18T15:39:53.790" v="9" actId="478"/>
          <ac:picMkLst>
            <pc:docMk/>
            <pc:sldMk cId="3089778149" sldId="265"/>
            <ac:picMk id="8" creationId="{E5AA19B7-2087-4EFC-9689-A7B7B5E25EA5}"/>
          </ac:picMkLst>
        </pc:picChg>
      </pc:sldChg>
      <pc:sldChg chg="delSp mod modTransition delAnim">
        <pc:chgData name="Tong, Xiaoran (NIH/NIEHS) [F]" userId="888a7c56-a406-4363-a59f-54b43044321d" providerId="ADAL" clId="{E22F8EC0-E66F-1745-8326-9C695D6CAFE3}" dt="2021-11-18T20:57:13.372" v="1699"/>
        <pc:sldMkLst>
          <pc:docMk/>
          <pc:sldMk cId="2768588802" sldId="267"/>
        </pc:sldMkLst>
        <pc:picChg chg="del">
          <ac:chgData name="Tong, Xiaoran (NIH/NIEHS) [F]" userId="888a7c56-a406-4363-a59f-54b43044321d" providerId="ADAL" clId="{E22F8EC0-E66F-1745-8326-9C695D6CAFE3}" dt="2021-11-18T15:39:56.265" v="10" actId="478"/>
          <ac:picMkLst>
            <pc:docMk/>
            <pc:sldMk cId="2768588802" sldId="267"/>
            <ac:picMk id="5" creationId="{40A355E5-07CC-49FD-9DE6-7B786DF83AC7}"/>
          </ac:picMkLst>
        </pc:picChg>
      </pc:sldChg>
      <pc:sldChg chg="delSp mod modTransition delAnim">
        <pc:chgData name="Tong, Xiaoran (NIH/NIEHS) [F]" userId="888a7c56-a406-4363-a59f-54b43044321d" providerId="ADAL" clId="{E22F8EC0-E66F-1745-8326-9C695D6CAFE3}" dt="2021-11-18T20:57:15.202" v="1702"/>
        <pc:sldMkLst>
          <pc:docMk/>
          <pc:sldMk cId="913626238" sldId="268"/>
        </pc:sldMkLst>
        <pc:picChg chg="del">
          <ac:chgData name="Tong, Xiaoran (NIH/NIEHS) [F]" userId="888a7c56-a406-4363-a59f-54b43044321d" providerId="ADAL" clId="{E22F8EC0-E66F-1745-8326-9C695D6CAFE3}" dt="2021-11-18T15:40:04.410" v="13" actId="478"/>
          <ac:picMkLst>
            <pc:docMk/>
            <pc:sldMk cId="913626238" sldId="268"/>
            <ac:picMk id="16" creationId="{791796E1-4CC6-476E-999D-CA36C8E1D48C}"/>
          </ac:picMkLst>
        </pc:picChg>
      </pc:sldChg>
      <pc:sldChg chg="addSp delSp mod modTransition delAnim">
        <pc:chgData name="Tong, Xiaoran (NIH/NIEHS) [F]" userId="888a7c56-a406-4363-a59f-54b43044321d" providerId="ADAL" clId="{E22F8EC0-E66F-1745-8326-9C695D6CAFE3}" dt="2021-11-18T20:57:15.637" v="1703"/>
        <pc:sldMkLst>
          <pc:docMk/>
          <pc:sldMk cId="1509523197" sldId="269"/>
        </pc:sldMkLst>
        <pc:spChg chg="add del">
          <ac:chgData name="Tong, Xiaoran (NIH/NIEHS) [F]" userId="888a7c56-a406-4363-a59f-54b43044321d" providerId="ADAL" clId="{E22F8EC0-E66F-1745-8326-9C695D6CAFE3}" dt="2021-11-18T15:43:53.746" v="33" actId="21"/>
          <ac:spMkLst>
            <pc:docMk/>
            <pc:sldMk cId="1509523197" sldId="269"/>
            <ac:spMk id="6" creationId="{FA3E2C3D-BFBD-4730-B7C4-28C915A59BC8}"/>
          </ac:spMkLst>
        </pc:spChg>
        <pc:spChg chg="add del">
          <ac:chgData name="Tong, Xiaoran (NIH/NIEHS) [F]" userId="888a7c56-a406-4363-a59f-54b43044321d" providerId="ADAL" clId="{E22F8EC0-E66F-1745-8326-9C695D6CAFE3}" dt="2021-11-18T15:43:53.746" v="33" actId="21"/>
          <ac:spMkLst>
            <pc:docMk/>
            <pc:sldMk cId="1509523197" sldId="269"/>
            <ac:spMk id="7" creationId="{A3C58950-9265-4C4D-A049-313907E92CBC}"/>
          </ac:spMkLst>
        </pc:spChg>
        <pc:spChg chg="add del">
          <ac:chgData name="Tong, Xiaoran (NIH/NIEHS) [F]" userId="888a7c56-a406-4363-a59f-54b43044321d" providerId="ADAL" clId="{E22F8EC0-E66F-1745-8326-9C695D6CAFE3}" dt="2021-11-18T15:43:53.746" v="33" actId="21"/>
          <ac:spMkLst>
            <pc:docMk/>
            <pc:sldMk cId="1509523197" sldId="269"/>
            <ac:spMk id="8" creationId="{24590643-9C5A-4B3D-8F67-9639F107EA97}"/>
          </ac:spMkLst>
        </pc:spChg>
        <pc:spChg chg="add del">
          <ac:chgData name="Tong, Xiaoran (NIH/NIEHS) [F]" userId="888a7c56-a406-4363-a59f-54b43044321d" providerId="ADAL" clId="{E22F8EC0-E66F-1745-8326-9C695D6CAFE3}" dt="2021-11-18T15:43:53.746" v="33" actId="21"/>
          <ac:spMkLst>
            <pc:docMk/>
            <pc:sldMk cId="1509523197" sldId="269"/>
            <ac:spMk id="53" creationId="{16F44517-0803-407A-9A6F-04126213C42B}"/>
          </ac:spMkLst>
        </pc:spChg>
        <pc:spChg chg="add del">
          <ac:chgData name="Tong, Xiaoran (NIH/NIEHS) [F]" userId="888a7c56-a406-4363-a59f-54b43044321d" providerId="ADAL" clId="{E22F8EC0-E66F-1745-8326-9C695D6CAFE3}" dt="2021-11-18T15:43:53.746" v="33" actId="21"/>
          <ac:spMkLst>
            <pc:docMk/>
            <pc:sldMk cId="1509523197" sldId="269"/>
            <ac:spMk id="55" creationId="{6BAB4621-E128-4E06-9736-ADA453270CCD}"/>
          </ac:spMkLst>
        </pc:spChg>
        <pc:spChg chg="add del">
          <ac:chgData name="Tong, Xiaoran (NIH/NIEHS) [F]" userId="888a7c56-a406-4363-a59f-54b43044321d" providerId="ADAL" clId="{E22F8EC0-E66F-1745-8326-9C695D6CAFE3}" dt="2021-11-18T15:43:53.746" v="33" actId="21"/>
          <ac:spMkLst>
            <pc:docMk/>
            <pc:sldMk cId="1509523197" sldId="269"/>
            <ac:spMk id="57" creationId="{EEE3185B-E848-429A-931E-32D2B877373C}"/>
          </ac:spMkLst>
        </pc:spChg>
        <pc:spChg chg="add del">
          <ac:chgData name="Tong, Xiaoran (NIH/NIEHS) [F]" userId="888a7c56-a406-4363-a59f-54b43044321d" providerId="ADAL" clId="{E22F8EC0-E66F-1745-8326-9C695D6CAFE3}" dt="2021-11-18T15:43:53.746" v="33" actId="21"/>
          <ac:spMkLst>
            <pc:docMk/>
            <pc:sldMk cId="1509523197" sldId="269"/>
            <ac:spMk id="58" creationId="{95CBC8D6-1891-4A11-923D-198A4BF8ABC4}"/>
          </ac:spMkLst>
        </pc:spChg>
        <pc:spChg chg="add del">
          <ac:chgData name="Tong, Xiaoran (NIH/NIEHS) [F]" userId="888a7c56-a406-4363-a59f-54b43044321d" providerId="ADAL" clId="{E22F8EC0-E66F-1745-8326-9C695D6CAFE3}" dt="2021-11-18T15:43:53.746" v="33" actId="21"/>
          <ac:spMkLst>
            <pc:docMk/>
            <pc:sldMk cId="1509523197" sldId="269"/>
            <ac:spMk id="63" creationId="{BC5AB084-EA3C-4A12-8603-1D872695C16B}"/>
          </ac:spMkLst>
        </pc:spChg>
        <pc:spChg chg="add del">
          <ac:chgData name="Tong, Xiaoran (NIH/NIEHS) [F]" userId="888a7c56-a406-4363-a59f-54b43044321d" providerId="ADAL" clId="{E22F8EC0-E66F-1745-8326-9C695D6CAFE3}" dt="2021-11-18T15:43:53.746" v="33" actId="21"/>
          <ac:spMkLst>
            <pc:docMk/>
            <pc:sldMk cId="1509523197" sldId="269"/>
            <ac:spMk id="64" creationId="{23A9C2ED-4F9E-4485-B83B-C238C494BB88}"/>
          </ac:spMkLst>
        </pc:spChg>
        <pc:spChg chg="add del">
          <ac:chgData name="Tong, Xiaoran (NIH/NIEHS) [F]" userId="888a7c56-a406-4363-a59f-54b43044321d" providerId="ADAL" clId="{E22F8EC0-E66F-1745-8326-9C695D6CAFE3}" dt="2021-11-18T15:43:53.746" v="33" actId="21"/>
          <ac:spMkLst>
            <pc:docMk/>
            <pc:sldMk cId="1509523197" sldId="269"/>
            <ac:spMk id="66" creationId="{45AE1443-2B5E-4519-9CE2-17FEAADAA1BE}"/>
          </ac:spMkLst>
        </pc:spChg>
        <pc:spChg chg="add del">
          <ac:chgData name="Tong, Xiaoran (NIH/NIEHS) [F]" userId="888a7c56-a406-4363-a59f-54b43044321d" providerId="ADAL" clId="{E22F8EC0-E66F-1745-8326-9C695D6CAFE3}" dt="2021-11-18T15:43:53.746" v="33" actId="21"/>
          <ac:spMkLst>
            <pc:docMk/>
            <pc:sldMk cId="1509523197" sldId="269"/>
            <ac:spMk id="68" creationId="{7FB432B0-6CC1-4C6E-B75D-CE7E26E6D94D}"/>
          </ac:spMkLst>
        </pc:spChg>
        <pc:spChg chg="add del">
          <ac:chgData name="Tong, Xiaoran (NIH/NIEHS) [F]" userId="888a7c56-a406-4363-a59f-54b43044321d" providerId="ADAL" clId="{E22F8EC0-E66F-1745-8326-9C695D6CAFE3}" dt="2021-11-18T15:43:53.746" v="33" actId="21"/>
          <ac:spMkLst>
            <pc:docMk/>
            <pc:sldMk cId="1509523197" sldId="269"/>
            <ac:spMk id="70" creationId="{362BEB77-22FC-4EFC-B642-63FA3F286865}"/>
          </ac:spMkLst>
        </pc:spChg>
        <pc:spChg chg="add del">
          <ac:chgData name="Tong, Xiaoran (NIH/NIEHS) [F]" userId="888a7c56-a406-4363-a59f-54b43044321d" providerId="ADAL" clId="{E22F8EC0-E66F-1745-8326-9C695D6CAFE3}" dt="2021-11-18T15:43:53.746" v="33" actId="21"/>
          <ac:spMkLst>
            <pc:docMk/>
            <pc:sldMk cId="1509523197" sldId="269"/>
            <ac:spMk id="72" creationId="{080FAF38-E5A4-4213-9C77-D4E089A4DF19}"/>
          </ac:spMkLst>
        </pc:spChg>
        <pc:spChg chg="add del">
          <ac:chgData name="Tong, Xiaoran (NIH/NIEHS) [F]" userId="888a7c56-a406-4363-a59f-54b43044321d" providerId="ADAL" clId="{E22F8EC0-E66F-1745-8326-9C695D6CAFE3}" dt="2021-11-18T15:43:53.746" v="33" actId="21"/>
          <ac:spMkLst>
            <pc:docMk/>
            <pc:sldMk cId="1509523197" sldId="269"/>
            <ac:spMk id="74" creationId="{42430811-865F-4A9A-BC9F-68BFE2187832}"/>
          </ac:spMkLst>
        </pc:spChg>
        <pc:spChg chg="add del">
          <ac:chgData name="Tong, Xiaoran (NIH/NIEHS) [F]" userId="888a7c56-a406-4363-a59f-54b43044321d" providerId="ADAL" clId="{E22F8EC0-E66F-1745-8326-9C695D6CAFE3}" dt="2021-11-18T15:43:53.746" v="33" actId="21"/>
          <ac:spMkLst>
            <pc:docMk/>
            <pc:sldMk cId="1509523197" sldId="269"/>
            <ac:spMk id="76" creationId="{E1208371-7C2F-4CD8-B1DE-1F49B720DAB7}"/>
          </ac:spMkLst>
        </pc:spChg>
        <pc:grpChg chg="add del">
          <ac:chgData name="Tong, Xiaoran (NIH/NIEHS) [F]" userId="888a7c56-a406-4363-a59f-54b43044321d" providerId="ADAL" clId="{E22F8EC0-E66F-1745-8326-9C695D6CAFE3}" dt="2021-11-18T15:43:53.746" v="33" actId="21"/>
          <ac:grpSpMkLst>
            <pc:docMk/>
            <pc:sldMk cId="1509523197" sldId="269"/>
            <ac:grpSpMk id="31" creationId="{99358099-14A4-4A5D-B674-0F540BD5849F}"/>
          </ac:grpSpMkLst>
        </pc:grpChg>
        <pc:picChg chg="add del">
          <ac:chgData name="Tong, Xiaoran (NIH/NIEHS) [F]" userId="888a7c56-a406-4363-a59f-54b43044321d" providerId="ADAL" clId="{E22F8EC0-E66F-1745-8326-9C695D6CAFE3}" dt="2021-11-18T15:43:53.746" v="33" actId="21"/>
          <ac:picMkLst>
            <pc:docMk/>
            <pc:sldMk cId="1509523197" sldId="269"/>
            <ac:picMk id="3" creationId="{FF9D432E-E580-4F9B-B384-75CD8D7F6056}"/>
          </ac:picMkLst>
        </pc:picChg>
        <pc:picChg chg="del">
          <ac:chgData name="Tong, Xiaoran (NIH/NIEHS) [F]" userId="888a7c56-a406-4363-a59f-54b43044321d" providerId="ADAL" clId="{E22F8EC0-E66F-1745-8326-9C695D6CAFE3}" dt="2021-11-18T15:43:57.054" v="34" actId="478"/>
          <ac:picMkLst>
            <pc:docMk/>
            <pc:sldMk cId="1509523197" sldId="269"/>
            <ac:picMk id="4" creationId="{B021A7AD-880E-4FF4-AD2F-1A61B8FE6139}"/>
          </ac:picMkLst>
        </pc:picChg>
        <pc:cxnChg chg="add del">
          <ac:chgData name="Tong, Xiaoran (NIH/NIEHS) [F]" userId="888a7c56-a406-4363-a59f-54b43044321d" providerId="ADAL" clId="{E22F8EC0-E66F-1745-8326-9C695D6CAFE3}" dt="2021-11-18T15:43:53.746" v="33" actId="21"/>
          <ac:cxnSpMkLst>
            <pc:docMk/>
            <pc:sldMk cId="1509523197" sldId="269"/>
            <ac:cxnSpMk id="54" creationId="{C581A93A-12CB-4472-99FD-CF915B14AB68}"/>
          </ac:cxnSpMkLst>
        </pc:cxnChg>
        <pc:cxnChg chg="add del">
          <ac:chgData name="Tong, Xiaoran (NIH/NIEHS) [F]" userId="888a7c56-a406-4363-a59f-54b43044321d" providerId="ADAL" clId="{E22F8EC0-E66F-1745-8326-9C695D6CAFE3}" dt="2021-11-18T15:43:53.746" v="33" actId="21"/>
          <ac:cxnSpMkLst>
            <pc:docMk/>
            <pc:sldMk cId="1509523197" sldId="269"/>
            <ac:cxnSpMk id="56" creationId="{4B551939-FFD5-4899-8B71-A4572AE4C9BA}"/>
          </ac:cxnSpMkLst>
        </pc:cxnChg>
        <pc:cxnChg chg="add del">
          <ac:chgData name="Tong, Xiaoran (NIH/NIEHS) [F]" userId="888a7c56-a406-4363-a59f-54b43044321d" providerId="ADAL" clId="{E22F8EC0-E66F-1745-8326-9C695D6CAFE3}" dt="2021-11-18T15:43:53.746" v="33" actId="21"/>
          <ac:cxnSpMkLst>
            <pc:docMk/>
            <pc:sldMk cId="1509523197" sldId="269"/>
            <ac:cxnSpMk id="59" creationId="{1A40199C-BC87-4954-9F9D-F5FFBAF89F64}"/>
          </ac:cxnSpMkLst>
        </pc:cxnChg>
        <pc:cxnChg chg="add del">
          <ac:chgData name="Tong, Xiaoran (NIH/NIEHS) [F]" userId="888a7c56-a406-4363-a59f-54b43044321d" providerId="ADAL" clId="{E22F8EC0-E66F-1745-8326-9C695D6CAFE3}" dt="2021-11-18T15:43:53.746" v="33" actId="21"/>
          <ac:cxnSpMkLst>
            <pc:docMk/>
            <pc:sldMk cId="1509523197" sldId="269"/>
            <ac:cxnSpMk id="60" creationId="{E8901972-E3B5-4720-8B3A-8B0B62647506}"/>
          </ac:cxnSpMkLst>
        </pc:cxnChg>
        <pc:cxnChg chg="add del">
          <ac:chgData name="Tong, Xiaoran (NIH/NIEHS) [F]" userId="888a7c56-a406-4363-a59f-54b43044321d" providerId="ADAL" clId="{E22F8EC0-E66F-1745-8326-9C695D6CAFE3}" dt="2021-11-18T15:43:53.746" v="33" actId="21"/>
          <ac:cxnSpMkLst>
            <pc:docMk/>
            <pc:sldMk cId="1509523197" sldId="269"/>
            <ac:cxnSpMk id="61" creationId="{145F4C32-AC80-4804-8AB9-9D4FD106D679}"/>
          </ac:cxnSpMkLst>
        </pc:cxnChg>
        <pc:cxnChg chg="add del">
          <ac:chgData name="Tong, Xiaoran (NIH/NIEHS) [F]" userId="888a7c56-a406-4363-a59f-54b43044321d" providerId="ADAL" clId="{E22F8EC0-E66F-1745-8326-9C695D6CAFE3}" dt="2021-11-18T15:43:53.746" v="33" actId="21"/>
          <ac:cxnSpMkLst>
            <pc:docMk/>
            <pc:sldMk cId="1509523197" sldId="269"/>
            <ac:cxnSpMk id="62" creationId="{53CCF906-844D-47CB-AED1-F1A0AC87FE26}"/>
          </ac:cxnSpMkLst>
        </pc:cxnChg>
        <pc:cxnChg chg="add del">
          <ac:chgData name="Tong, Xiaoran (NIH/NIEHS) [F]" userId="888a7c56-a406-4363-a59f-54b43044321d" providerId="ADAL" clId="{E22F8EC0-E66F-1745-8326-9C695D6CAFE3}" dt="2021-11-18T15:43:53.746" v="33" actId="21"/>
          <ac:cxnSpMkLst>
            <pc:docMk/>
            <pc:sldMk cId="1509523197" sldId="269"/>
            <ac:cxnSpMk id="65" creationId="{171E8FDB-B56E-455A-93A0-80DC1F3D06BF}"/>
          </ac:cxnSpMkLst>
        </pc:cxnChg>
        <pc:cxnChg chg="add del">
          <ac:chgData name="Tong, Xiaoran (NIH/NIEHS) [F]" userId="888a7c56-a406-4363-a59f-54b43044321d" providerId="ADAL" clId="{E22F8EC0-E66F-1745-8326-9C695D6CAFE3}" dt="2021-11-18T15:43:53.746" v="33" actId="21"/>
          <ac:cxnSpMkLst>
            <pc:docMk/>
            <pc:sldMk cId="1509523197" sldId="269"/>
            <ac:cxnSpMk id="67" creationId="{8AAFB4F8-7E59-4197-AE6A-A9B0E592F8E8}"/>
          </ac:cxnSpMkLst>
        </pc:cxnChg>
        <pc:cxnChg chg="add del">
          <ac:chgData name="Tong, Xiaoran (NIH/NIEHS) [F]" userId="888a7c56-a406-4363-a59f-54b43044321d" providerId="ADAL" clId="{E22F8EC0-E66F-1745-8326-9C695D6CAFE3}" dt="2021-11-18T15:43:53.746" v="33" actId="21"/>
          <ac:cxnSpMkLst>
            <pc:docMk/>
            <pc:sldMk cId="1509523197" sldId="269"/>
            <ac:cxnSpMk id="69" creationId="{F043B697-56F4-466D-AF16-DCB7B39853AB}"/>
          </ac:cxnSpMkLst>
        </pc:cxnChg>
        <pc:cxnChg chg="add del">
          <ac:chgData name="Tong, Xiaoran (NIH/NIEHS) [F]" userId="888a7c56-a406-4363-a59f-54b43044321d" providerId="ADAL" clId="{E22F8EC0-E66F-1745-8326-9C695D6CAFE3}" dt="2021-11-18T15:43:53.746" v="33" actId="21"/>
          <ac:cxnSpMkLst>
            <pc:docMk/>
            <pc:sldMk cId="1509523197" sldId="269"/>
            <ac:cxnSpMk id="71" creationId="{C4A7DDC3-CA3D-4795-9F59-6319C0E420B6}"/>
          </ac:cxnSpMkLst>
        </pc:cxnChg>
        <pc:cxnChg chg="add del">
          <ac:chgData name="Tong, Xiaoran (NIH/NIEHS) [F]" userId="888a7c56-a406-4363-a59f-54b43044321d" providerId="ADAL" clId="{E22F8EC0-E66F-1745-8326-9C695D6CAFE3}" dt="2021-11-18T15:43:53.746" v="33" actId="21"/>
          <ac:cxnSpMkLst>
            <pc:docMk/>
            <pc:sldMk cId="1509523197" sldId="269"/>
            <ac:cxnSpMk id="73" creationId="{54FA0F63-E131-4224-80C6-C0C8F7A94B4D}"/>
          </ac:cxnSpMkLst>
        </pc:cxnChg>
        <pc:cxnChg chg="add del">
          <ac:chgData name="Tong, Xiaoran (NIH/NIEHS) [F]" userId="888a7c56-a406-4363-a59f-54b43044321d" providerId="ADAL" clId="{E22F8EC0-E66F-1745-8326-9C695D6CAFE3}" dt="2021-11-18T15:43:53.746" v="33" actId="21"/>
          <ac:cxnSpMkLst>
            <pc:docMk/>
            <pc:sldMk cId="1509523197" sldId="269"/>
            <ac:cxnSpMk id="75" creationId="{7EFB6B79-B8EF-458C-A27E-577FE1F47054}"/>
          </ac:cxnSpMkLst>
        </pc:cxnChg>
      </pc:sldChg>
      <pc:sldChg chg="delSp mod modTransition delAnim">
        <pc:chgData name="Tong, Xiaoran (NIH/NIEHS) [F]" userId="888a7c56-a406-4363-a59f-54b43044321d" providerId="ADAL" clId="{E22F8EC0-E66F-1745-8326-9C695D6CAFE3}" dt="2021-11-18T20:57:14.565" v="1701"/>
        <pc:sldMkLst>
          <pc:docMk/>
          <pc:sldMk cId="3760772991" sldId="270"/>
        </pc:sldMkLst>
        <pc:picChg chg="del">
          <ac:chgData name="Tong, Xiaoran (NIH/NIEHS) [F]" userId="888a7c56-a406-4363-a59f-54b43044321d" providerId="ADAL" clId="{E22F8EC0-E66F-1745-8326-9C695D6CAFE3}" dt="2021-11-18T15:40:01.215" v="12" actId="478"/>
          <ac:picMkLst>
            <pc:docMk/>
            <pc:sldMk cId="3760772991" sldId="270"/>
            <ac:picMk id="9" creationId="{A8FC043C-B34A-43FB-861D-91C8325934EA}"/>
          </ac:picMkLst>
        </pc:picChg>
      </pc:sldChg>
      <pc:sldChg chg="delSp modSp mod modTransition delAnim">
        <pc:chgData name="Tong, Xiaoran (NIH/NIEHS) [F]" userId="888a7c56-a406-4363-a59f-54b43044321d" providerId="ADAL" clId="{E22F8EC0-E66F-1745-8326-9C695D6CAFE3}" dt="2021-11-18T21:31:49.700" v="2059" actId="20577"/>
        <pc:sldMkLst>
          <pc:docMk/>
          <pc:sldMk cId="1429754312" sldId="271"/>
        </pc:sldMkLst>
        <pc:spChg chg="mod">
          <ac:chgData name="Tong, Xiaoran (NIH/NIEHS) [F]" userId="888a7c56-a406-4363-a59f-54b43044321d" providerId="ADAL" clId="{E22F8EC0-E66F-1745-8326-9C695D6CAFE3}" dt="2021-11-18T21:31:49.700" v="2059" actId="20577"/>
          <ac:spMkLst>
            <pc:docMk/>
            <pc:sldMk cId="1429754312" sldId="271"/>
            <ac:spMk id="12" creationId="{34912BCE-5863-4DE5-85E3-B336260222CE}"/>
          </ac:spMkLst>
        </pc:spChg>
        <pc:picChg chg="del">
          <ac:chgData name="Tong, Xiaoran (NIH/NIEHS) [F]" userId="888a7c56-a406-4363-a59f-54b43044321d" providerId="ADAL" clId="{E22F8EC0-E66F-1745-8326-9C695D6CAFE3}" dt="2021-11-18T15:44:06.592" v="35" actId="478"/>
          <ac:picMkLst>
            <pc:docMk/>
            <pc:sldMk cId="1429754312" sldId="271"/>
            <ac:picMk id="3" creationId="{AD9E1A88-E4DA-4911-A44F-58A62E513A15}"/>
          </ac:picMkLst>
        </pc:picChg>
      </pc:sldChg>
      <pc:sldChg chg="delSp del mod delAnim">
        <pc:chgData name="Tong, Xiaoran (NIH/NIEHS) [F]" userId="888a7c56-a406-4363-a59f-54b43044321d" providerId="ADAL" clId="{E22F8EC0-E66F-1745-8326-9C695D6CAFE3}" dt="2021-11-18T15:44:16.900" v="37" actId="2696"/>
        <pc:sldMkLst>
          <pc:docMk/>
          <pc:sldMk cId="3304944032" sldId="272"/>
        </pc:sldMkLst>
        <pc:picChg chg="del">
          <ac:chgData name="Tong, Xiaoran (NIH/NIEHS) [F]" userId="888a7c56-a406-4363-a59f-54b43044321d" providerId="ADAL" clId="{E22F8EC0-E66F-1745-8326-9C695D6CAFE3}" dt="2021-11-18T15:39:35.536" v="1" actId="478"/>
          <ac:picMkLst>
            <pc:docMk/>
            <pc:sldMk cId="3304944032" sldId="272"/>
            <ac:picMk id="9" creationId="{F90B9560-46FC-4199-A294-04326FB7D909}"/>
          </ac:picMkLst>
        </pc:picChg>
      </pc:sldChg>
      <pc:sldChg chg="delSp modSp mod modTransition delAnim">
        <pc:chgData name="Tong, Xiaoran (NIH/NIEHS) [F]" userId="888a7c56-a406-4363-a59f-54b43044321d" providerId="ADAL" clId="{E22F8EC0-E66F-1745-8326-9C695D6CAFE3}" dt="2021-11-18T22:09:47.217" v="2671" actId="20577"/>
        <pc:sldMkLst>
          <pc:docMk/>
          <pc:sldMk cId="147975016" sldId="273"/>
        </pc:sldMkLst>
        <pc:spChg chg="mod">
          <ac:chgData name="Tong, Xiaoran (NIH/NIEHS) [F]" userId="888a7c56-a406-4363-a59f-54b43044321d" providerId="ADAL" clId="{E22F8EC0-E66F-1745-8326-9C695D6CAFE3}" dt="2021-11-18T22:09:47.217" v="2671" actId="20577"/>
          <ac:spMkLst>
            <pc:docMk/>
            <pc:sldMk cId="147975016" sldId="273"/>
            <ac:spMk id="5" creationId="{6770731E-D268-4D31-98BF-F56CC9815394}"/>
          </ac:spMkLst>
        </pc:spChg>
        <pc:picChg chg="del">
          <ac:chgData name="Tong, Xiaoran (NIH/NIEHS) [F]" userId="888a7c56-a406-4363-a59f-54b43044321d" providerId="ADAL" clId="{E22F8EC0-E66F-1745-8326-9C695D6CAFE3}" dt="2021-11-18T15:44:08.693" v="36" actId="478"/>
          <ac:picMkLst>
            <pc:docMk/>
            <pc:sldMk cId="147975016" sldId="273"/>
            <ac:picMk id="6" creationId="{6F77E046-0056-45AF-BBA0-E8F1E5048686}"/>
          </ac:picMkLst>
        </pc:picChg>
      </pc:sldChg>
      <pc:sldChg chg="delSp mod modTransition delAnim">
        <pc:chgData name="Tong, Xiaoran (NIH/NIEHS) [F]" userId="888a7c56-a406-4363-a59f-54b43044321d" providerId="ADAL" clId="{E22F8EC0-E66F-1745-8326-9C695D6CAFE3}" dt="2021-11-18T20:57:13.995" v="1700"/>
        <pc:sldMkLst>
          <pc:docMk/>
          <pc:sldMk cId="4286078384" sldId="274"/>
        </pc:sldMkLst>
        <pc:picChg chg="del">
          <ac:chgData name="Tong, Xiaoran (NIH/NIEHS) [F]" userId="888a7c56-a406-4363-a59f-54b43044321d" providerId="ADAL" clId="{E22F8EC0-E66F-1745-8326-9C695D6CAFE3}" dt="2021-11-18T15:39:58.698" v="11" actId="478"/>
          <ac:picMkLst>
            <pc:docMk/>
            <pc:sldMk cId="4286078384" sldId="274"/>
            <ac:picMk id="7" creationId="{2534038B-E74D-4A27-959E-28E8D3075E68}"/>
          </ac:picMkLst>
        </pc:picChg>
      </pc:sldChg>
      <pc:sldChg chg="delSp modSp mod modTransition delAnim">
        <pc:chgData name="Tong, Xiaoran (NIH/NIEHS) [F]" userId="888a7c56-a406-4363-a59f-54b43044321d" providerId="ADAL" clId="{E22F8EC0-E66F-1745-8326-9C695D6CAFE3}" dt="2021-11-18T21:36:59.394" v="2208" actId="20577"/>
        <pc:sldMkLst>
          <pc:docMk/>
          <pc:sldMk cId="2210918531" sldId="275"/>
        </pc:sldMkLst>
        <pc:spChg chg="mod">
          <ac:chgData name="Tong, Xiaoran (NIH/NIEHS) [F]" userId="888a7c56-a406-4363-a59f-54b43044321d" providerId="ADAL" clId="{E22F8EC0-E66F-1745-8326-9C695D6CAFE3}" dt="2021-11-18T21:36:59.394" v="2208" actId="20577"/>
          <ac:spMkLst>
            <pc:docMk/>
            <pc:sldMk cId="2210918531" sldId="275"/>
            <ac:spMk id="4" creationId="{D276CC03-AF78-4F2D-B1C7-00E4C5E63E67}"/>
          </ac:spMkLst>
        </pc:spChg>
        <pc:picChg chg="del">
          <ac:chgData name="Tong, Xiaoran (NIH/NIEHS) [F]" userId="888a7c56-a406-4363-a59f-54b43044321d" providerId="ADAL" clId="{E22F8EC0-E66F-1745-8326-9C695D6CAFE3}" dt="2021-11-18T15:39:51.931" v="8" actId="478"/>
          <ac:picMkLst>
            <pc:docMk/>
            <pc:sldMk cId="2210918531" sldId="275"/>
            <ac:picMk id="6" creationId="{32041706-1BCD-41D9-BBB9-007210AB5374}"/>
          </ac:picMkLst>
        </pc:picChg>
      </pc:sldChg>
      <pc:sldChg chg="addSp delSp modSp mod modTransition addAnim delAnim">
        <pc:chgData name="Tong, Xiaoran (NIH/NIEHS) [F]" userId="888a7c56-a406-4363-a59f-54b43044321d" providerId="ADAL" clId="{E22F8EC0-E66F-1745-8326-9C695D6CAFE3}" dt="2021-11-18T20:57:17.019" v="1706"/>
        <pc:sldMkLst>
          <pc:docMk/>
          <pc:sldMk cId="3447095302" sldId="276"/>
        </pc:sldMkLst>
        <pc:spChg chg="mod">
          <ac:chgData name="Tong, Xiaoran (NIH/NIEHS) [F]" userId="888a7c56-a406-4363-a59f-54b43044321d" providerId="ADAL" clId="{E22F8EC0-E66F-1745-8326-9C695D6CAFE3}" dt="2021-11-18T18:35:15.065" v="1685" actId="20577"/>
          <ac:spMkLst>
            <pc:docMk/>
            <pc:sldMk cId="3447095302" sldId="276"/>
            <ac:spMk id="4" creationId="{D276CC03-AF78-4F2D-B1C7-00E4C5E63E67}"/>
          </ac:spMkLst>
        </pc:spChg>
        <pc:spChg chg="mod">
          <ac:chgData name="Tong, Xiaoran (NIH/NIEHS) [F]" userId="888a7c56-a406-4363-a59f-54b43044321d" providerId="ADAL" clId="{E22F8EC0-E66F-1745-8326-9C695D6CAFE3}" dt="2021-11-18T15:40:32.538" v="16" actId="14100"/>
          <ac:spMkLst>
            <pc:docMk/>
            <pc:sldMk cId="3447095302" sldId="276"/>
            <ac:spMk id="6" creationId="{DF4BB4AC-E5C8-47BB-8A9B-E7B19AE2BB42}"/>
          </ac:spMkLst>
        </pc:spChg>
        <pc:picChg chg="add del">
          <ac:chgData name="Tong, Xiaoran (NIH/NIEHS) [F]" userId="888a7c56-a406-4363-a59f-54b43044321d" providerId="ADAL" clId="{E22F8EC0-E66F-1745-8326-9C695D6CAFE3}" dt="2021-11-18T15:43:01.299" v="26" actId="478"/>
          <ac:picMkLst>
            <pc:docMk/>
            <pc:sldMk cId="3447095302" sldId="276"/>
            <ac:picMk id="13" creationId="{A90F9D5C-8342-4400-BF5C-596A835C1ECA}"/>
          </ac:picMkLst>
        </pc:picChg>
      </pc:sldChg>
      <pc:sldChg chg="addSp delSp modSp mod modTransition delAnim">
        <pc:chgData name="Tong, Xiaoran (NIH/NIEHS) [F]" userId="888a7c56-a406-4363-a59f-54b43044321d" providerId="ADAL" clId="{E22F8EC0-E66F-1745-8326-9C695D6CAFE3}" dt="2021-11-18T20:57:16.091" v="1704"/>
        <pc:sldMkLst>
          <pc:docMk/>
          <pc:sldMk cId="2234296330" sldId="277"/>
        </pc:sldMkLst>
        <pc:spChg chg="add del">
          <ac:chgData name="Tong, Xiaoran (NIH/NIEHS) [F]" userId="888a7c56-a406-4363-a59f-54b43044321d" providerId="ADAL" clId="{E22F8EC0-E66F-1745-8326-9C695D6CAFE3}" dt="2021-11-18T15:43:17.495" v="29" actId="21"/>
          <ac:spMkLst>
            <pc:docMk/>
            <pc:sldMk cId="2234296330" sldId="277"/>
            <ac:spMk id="6" creationId="{FA3E2C3D-BFBD-4730-B7C4-28C915A59BC8}"/>
          </ac:spMkLst>
        </pc:spChg>
        <pc:spChg chg="add del">
          <ac:chgData name="Tong, Xiaoran (NIH/NIEHS) [F]" userId="888a7c56-a406-4363-a59f-54b43044321d" providerId="ADAL" clId="{E22F8EC0-E66F-1745-8326-9C695D6CAFE3}" dt="2021-11-18T15:43:17.495" v="29" actId="21"/>
          <ac:spMkLst>
            <pc:docMk/>
            <pc:sldMk cId="2234296330" sldId="277"/>
            <ac:spMk id="7" creationId="{A3C58950-9265-4C4D-A049-313907E92CBC}"/>
          </ac:spMkLst>
        </pc:spChg>
        <pc:spChg chg="add del">
          <ac:chgData name="Tong, Xiaoran (NIH/NIEHS) [F]" userId="888a7c56-a406-4363-a59f-54b43044321d" providerId="ADAL" clId="{E22F8EC0-E66F-1745-8326-9C695D6CAFE3}" dt="2021-11-18T15:43:17.495" v="29" actId="21"/>
          <ac:spMkLst>
            <pc:docMk/>
            <pc:sldMk cId="2234296330" sldId="277"/>
            <ac:spMk id="8" creationId="{30502000-AC2E-49E4-AEB1-2DF1D2EDE4ED}"/>
          </ac:spMkLst>
        </pc:spChg>
        <pc:spChg chg="add mod">
          <ac:chgData name="Tong, Xiaoran (NIH/NIEHS) [F]" userId="888a7c56-a406-4363-a59f-54b43044321d" providerId="ADAL" clId="{E22F8EC0-E66F-1745-8326-9C695D6CAFE3}" dt="2021-11-18T15:43:27.964" v="31"/>
          <ac:spMkLst>
            <pc:docMk/>
            <pc:sldMk cId="2234296330" sldId="277"/>
            <ac:spMk id="18" creationId="{93AECAC6-0092-AC4F-9140-28FAF2E91863}"/>
          </ac:spMkLst>
        </pc:spChg>
        <pc:spChg chg="add mod">
          <ac:chgData name="Tong, Xiaoran (NIH/NIEHS) [F]" userId="888a7c56-a406-4363-a59f-54b43044321d" providerId="ADAL" clId="{E22F8EC0-E66F-1745-8326-9C695D6CAFE3}" dt="2021-11-18T15:43:27.964" v="31"/>
          <ac:spMkLst>
            <pc:docMk/>
            <pc:sldMk cId="2234296330" sldId="277"/>
            <ac:spMk id="19" creationId="{BD42807E-EDEC-B141-AF13-AE33AEBF84C8}"/>
          </ac:spMkLst>
        </pc:spChg>
        <pc:spChg chg="add mod">
          <ac:chgData name="Tong, Xiaoran (NIH/NIEHS) [F]" userId="888a7c56-a406-4363-a59f-54b43044321d" providerId="ADAL" clId="{E22F8EC0-E66F-1745-8326-9C695D6CAFE3}" dt="2021-11-18T15:43:27.964" v="31"/>
          <ac:spMkLst>
            <pc:docMk/>
            <pc:sldMk cId="2234296330" sldId="277"/>
            <ac:spMk id="20" creationId="{540310DB-A258-394A-951A-7FC3EDA6DC13}"/>
          </ac:spMkLst>
        </pc:spChg>
        <pc:spChg chg="mod">
          <ac:chgData name="Tong, Xiaoran (NIH/NIEHS) [F]" userId="888a7c56-a406-4363-a59f-54b43044321d" providerId="ADAL" clId="{E22F8EC0-E66F-1745-8326-9C695D6CAFE3}" dt="2021-11-18T15:43:27.964" v="31"/>
          <ac:spMkLst>
            <pc:docMk/>
            <pc:sldMk cId="2234296330" sldId="277"/>
            <ac:spMk id="25" creationId="{EB5DBDEE-0406-7F40-A91A-45CDFF482E57}"/>
          </ac:spMkLst>
        </pc:spChg>
        <pc:spChg chg="mod">
          <ac:chgData name="Tong, Xiaoran (NIH/NIEHS) [F]" userId="888a7c56-a406-4363-a59f-54b43044321d" providerId="ADAL" clId="{E22F8EC0-E66F-1745-8326-9C695D6CAFE3}" dt="2021-11-18T15:43:27.964" v="31"/>
          <ac:spMkLst>
            <pc:docMk/>
            <pc:sldMk cId="2234296330" sldId="277"/>
            <ac:spMk id="26" creationId="{6E153C52-1A43-614C-86CF-5CC688D79027}"/>
          </ac:spMkLst>
        </pc:spChg>
        <pc:spChg chg="mod">
          <ac:chgData name="Tong, Xiaoran (NIH/NIEHS) [F]" userId="888a7c56-a406-4363-a59f-54b43044321d" providerId="ADAL" clId="{E22F8EC0-E66F-1745-8326-9C695D6CAFE3}" dt="2021-11-18T15:43:27.964" v="31"/>
          <ac:spMkLst>
            <pc:docMk/>
            <pc:sldMk cId="2234296330" sldId="277"/>
            <ac:spMk id="27" creationId="{ADAC1E33-14A0-7F45-9637-F25A2BF59B68}"/>
          </ac:spMkLst>
        </pc:spChg>
        <pc:grpChg chg="del">
          <ac:chgData name="Tong, Xiaoran (NIH/NIEHS) [F]" userId="888a7c56-a406-4363-a59f-54b43044321d" providerId="ADAL" clId="{E22F8EC0-E66F-1745-8326-9C695D6CAFE3}" dt="2021-11-18T15:43:17.495" v="29" actId="21"/>
          <ac:grpSpMkLst>
            <pc:docMk/>
            <pc:sldMk cId="2234296330" sldId="277"/>
            <ac:grpSpMk id="10" creationId="{C9F7DE46-3D69-471D-B738-7978778827C8}"/>
          </ac:grpSpMkLst>
        </pc:grpChg>
        <pc:grpChg chg="add mod">
          <ac:chgData name="Tong, Xiaoran (NIH/NIEHS) [F]" userId="888a7c56-a406-4363-a59f-54b43044321d" providerId="ADAL" clId="{E22F8EC0-E66F-1745-8326-9C695D6CAFE3}" dt="2021-11-18T15:43:27.964" v="31"/>
          <ac:grpSpMkLst>
            <pc:docMk/>
            <pc:sldMk cId="2234296330" sldId="277"/>
            <ac:grpSpMk id="21" creationId="{479A7310-58B8-2B4B-92B5-82E76ECA54E4}"/>
          </ac:grpSpMkLst>
        </pc:grpChg>
        <pc:picChg chg="del">
          <ac:chgData name="Tong, Xiaoran (NIH/NIEHS) [F]" userId="888a7c56-a406-4363-a59f-54b43044321d" providerId="ADAL" clId="{E22F8EC0-E66F-1745-8326-9C695D6CAFE3}" dt="2021-11-18T15:43:25.824" v="30" actId="478"/>
          <ac:picMkLst>
            <pc:docMk/>
            <pc:sldMk cId="2234296330" sldId="277"/>
            <ac:picMk id="4" creationId="{2179D2BF-D025-4376-85A6-DF8C6C838674}"/>
          </ac:picMkLst>
        </pc:picChg>
        <pc:picChg chg="add del">
          <ac:chgData name="Tong, Xiaoran (NIH/NIEHS) [F]" userId="888a7c56-a406-4363-a59f-54b43044321d" providerId="ADAL" clId="{E22F8EC0-E66F-1745-8326-9C695D6CAFE3}" dt="2021-11-18T15:43:17.495" v="29" actId="21"/>
          <ac:picMkLst>
            <pc:docMk/>
            <pc:sldMk cId="2234296330" sldId="277"/>
            <ac:picMk id="5" creationId="{01B2B8C9-711F-49A5-AC34-94A810712667}"/>
          </ac:picMkLst>
        </pc:picChg>
        <pc:picChg chg="add mod">
          <ac:chgData name="Tong, Xiaoran (NIH/NIEHS) [F]" userId="888a7c56-a406-4363-a59f-54b43044321d" providerId="ADAL" clId="{E22F8EC0-E66F-1745-8326-9C695D6CAFE3}" dt="2021-11-18T15:43:27.964" v="31"/>
          <ac:picMkLst>
            <pc:docMk/>
            <pc:sldMk cId="2234296330" sldId="277"/>
            <ac:picMk id="17" creationId="{6D94751B-57CC-524A-BED4-F81AE1A70C1D}"/>
          </ac:picMkLst>
        </pc:picChg>
        <pc:picChg chg="add mod">
          <ac:chgData name="Tong, Xiaoran (NIH/NIEHS) [F]" userId="888a7c56-a406-4363-a59f-54b43044321d" providerId="ADAL" clId="{E22F8EC0-E66F-1745-8326-9C695D6CAFE3}" dt="2021-11-18T18:31:28.094" v="1512"/>
          <ac:picMkLst>
            <pc:docMk/>
            <pc:sldMk cId="2234296330" sldId="277"/>
            <ac:picMk id="28" creationId="{F45B38C8-E43A-7249-A245-5E4C8A4E35C9}"/>
          </ac:picMkLst>
        </pc:picChg>
        <pc:cxnChg chg="mod">
          <ac:chgData name="Tong, Xiaoran (NIH/NIEHS) [F]" userId="888a7c56-a406-4363-a59f-54b43044321d" providerId="ADAL" clId="{E22F8EC0-E66F-1745-8326-9C695D6CAFE3}" dt="2021-11-18T15:43:27.964" v="31"/>
          <ac:cxnSpMkLst>
            <pc:docMk/>
            <pc:sldMk cId="2234296330" sldId="277"/>
            <ac:cxnSpMk id="22" creationId="{BC5FF14A-3CD0-9C42-8392-4A1977323910}"/>
          </ac:cxnSpMkLst>
        </pc:cxnChg>
        <pc:cxnChg chg="mod">
          <ac:chgData name="Tong, Xiaoran (NIH/NIEHS) [F]" userId="888a7c56-a406-4363-a59f-54b43044321d" providerId="ADAL" clId="{E22F8EC0-E66F-1745-8326-9C695D6CAFE3}" dt="2021-11-18T15:43:27.964" v="31"/>
          <ac:cxnSpMkLst>
            <pc:docMk/>
            <pc:sldMk cId="2234296330" sldId="277"/>
            <ac:cxnSpMk id="23" creationId="{C6CF090F-E797-2F46-AFBE-7A40D4309A39}"/>
          </ac:cxnSpMkLst>
        </pc:cxnChg>
        <pc:cxnChg chg="mod">
          <ac:chgData name="Tong, Xiaoran (NIH/NIEHS) [F]" userId="888a7c56-a406-4363-a59f-54b43044321d" providerId="ADAL" clId="{E22F8EC0-E66F-1745-8326-9C695D6CAFE3}" dt="2021-11-18T15:43:27.964" v="31"/>
          <ac:cxnSpMkLst>
            <pc:docMk/>
            <pc:sldMk cId="2234296330" sldId="277"/>
            <ac:cxnSpMk id="24" creationId="{B545F388-0268-4C47-837D-D0111B03A519}"/>
          </ac:cxnSpMkLst>
        </pc:cxnChg>
      </pc:sldChg>
      <pc:sldChg chg="delSp modSp mod modTransition delAnim">
        <pc:chgData name="Tong, Xiaoran (NIH/NIEHS) [F]" userId="888a7c56-a406-4363-a59f-54b43044321d" providerId="ADAL" clId="{E22F8EC0-E66F-1745-8326-9C695D6CAFE3}" dt="2021-11-18T20:57:16.555" v="1705"/>
        <pc:sldMkLst>
          <pc:docMk/>
          <pc:sldMk cId="4219817059" sldId="278"/>
        </pc:sldMkLst>
        <pc:spChg chg="mod">
          <ac:chgData name="Tong, Xiaoran (NIH/NIEHS) [F]" userId="888a7c56-a406-4363-a59f-54b43044321d" providerId="ADAL" clId="{E22F8EC0-E66F-1745-8326-9C695D6CAFE3}" dt="2021-11-18T18:34:33.604" v="1636" actId="20577"/>
          <ac:spMkLst>
            <pc:docMk/>
            <pc:sldMk cId="4219817059" sldId="278"/>
            <ac:spMk id="7" creationId="{A3C58950-9265-4C4D-A049-313907E92CBC}"/>
          </ac:spMkLst>
        </pc:spChg>
        <pc:picChg chg="del">
          <ac:chgData name="Tong, Xiaoran (NIH/NIEHS) [F]" userId="888a7c56-a406-4363-a59f-54b43044321d" providerId="ADAL" clId="{E22F8EC0-E66F-1745-8326-9C695D6CAFE3}" dt="2021-11-18T15:40:16.635" v="14" actId="478"/>
          <ac:picMkLst>
            <pc:docMk/>
            <pc:sldMk cId="4219817059" sldId="278"/>
            <ac:picMk id="5" creationId="{64174F89-DCC4-452C-8B42-07E6D867EF7D}"/>
          </ac:picMkLst>
        </pc:picChg>
      </pc:sldChg>
      <pc:sldChg chg="addSp delSp mod modTransition addAnim delAnim">
        <pc:chgData name="Tong, Xiaoran (NIH/NIEHS) [F]" userId="888a7c56-a406-4363-a59f-54b43044321d" providerId="ADAL" clId="{E22F8EC0-E66F-1745-8326-9C695D6CAFE3}" dt="2021-11-18T20:57:17.443" v="1707"/>
        <pc:sldMkLst>
          <pc:docMk/>
          <pc:sldMk cId="1255521894" sldId="279"/>
        </pc:sldMkLst>
        <pc:picChg chg="add del">
          <ac:chgData name="Tong, Xiaoran (NIH/NIEHS) [F]" userId="888a7c56-a406-4363-a59f-54b43044321d" providerId="ADAL" clId="{E22F8EC0-E66F-1745-8326-9C695D6CAFE3}" dt="2021-11-18T15:43:00.010" v="25" actId="478"/>
          <ac:picMkLst>
            <pc:docMk/>
            <pc:sldMk cId="1255521894" sldId="279"/>
            <ac:picMk id="3" creationId="{FE503189-FA4C-4259-A0E6-220163A8ACBE}"/>
          </ac:picMkLst>
        </pc:picChg>
      </pc:sldChg>
      <pc:sldChg chg="addSp delSp modSp add mod modTransition">
        <pc:chgData name="Tong, Xiaoran (NIH/NIEHS) [F]" userId="888a7c56-a406-4363-a59f-54b43044321d" providerId="ADAL" clId="{E22F8EC0-E66F-1745-8326-9C695D6CAFE3}" dt="2021-11-18T21:46:08.152" v="2456" actId="14100"/>
        <pc:sldMkLst>
          <pc:docMk/>
          <pc:sldMk cId="1084881556" sldId="280"/>
        </pc:sldMkLst>
        <pc:spChg chg="add mod">
          <ac:chgData name="Tong, Xiaoran (NIH/NIEHS) [F]" userId="888a7c56-a406-4363-a59f-54b43044321d" providerId="ADAL" clId="{E22F8EC0-E66F-1745-8326-9C695D6CAFE3}" dt="2021-11-18T21:30:25.029" v="2018" actId="6549"/>
          <ac:spMkLst>
            <pc:docMk/>
            <pc:sldMk cId="1084881556" sldId="280"/>
            <ac:spMk id="2" creationId="{EEE666D1-8A59-B84F-B68E-6025891185C4}"/>
          </ac:spMkLst>
        </pc:spChg>
        <pc:spChg chg="add del mod">
          <ac:chgData name="Tong, Xiaoran (NIH/NIEHS) [F]" userId="888a7c56-a406-4363-a59f-54b43044321d" providerId="ADAL" clId="{E22F8EC0-E66F-1745-8326-9C695D6CAFE3}" dt="2021-11-18T15:56:35.802" v="93" actId="21"/>
          <ac:spMkLst>
            <pc:docMk/>
            <pc:sldMk cId="1084881556" sldId="280"/>
            <ac:spMk id="3" creationId="{55BD63CC-1306-0A42-B544-86CDEFDB7E7E}"/>
          </ac:spMkLst>
        </pc:spChg>
        <pc:spChg chg="add mod">
          <ac:chgData name="Tong, Xiaoran (NIH/NIEHS) [F]" userId="888a7c56-a406-4363-a59f-54b43044321d" providerId="ADAL" clId="{E22F8EC0-E66F-1745-8326-9C695D6CAFE3}" dt="2021-11-18T16:12:33.394" v="371" actId="1076"/>
          <ac:spMkLst>
            <pc:docMk/>
            <pc:sldMk cId="1084881556" sldId="280"/>
            <ac:spMk id="5" creationId="{19AE9317-DC4D-2041-9BB3-DEB8EBB436BD}"/>
          </ac:spMkLst>
        </pc:spChg>
        <pc:spChg chg="del">
          <ac:chgData name="Tong, Xiaoran (NIH/NIEHS) [F]" userId="888a7c56-a406-4363-a59f-54b43044321d" providerId="ADAL" clId="{E22F8EC0-E66F-1745-8326-9C695D6CAFE3}" dt="2021-11-18T15:51:18.970" v="54" actId="478"/>
          <ac:spMkLst>
            <pc:docMk/>
            <pc:sldMk cId="1084881556" sldId="280"/>
            <ac:spMk id="6" creationId="{AD0A72E4-67E5-475E-8516-919B3F46FF7E}"/>
          </ac:spMkLst>
        </pc:spChg>
        <pc:spChg chg="del">
          <ac:chgData name="Tong, Xiaoran (NIH/NIEHS) [F]" userId="888a7c56-a406-4363-a59f-54b43044321d" providerId="ADAL" clId="{E22F8EC0-E66F-1745-8326-9C695D6CAFE3}" dt="2021-11-18T15:51:18.970" v="54" actId="478"/>
          <ac:spMkLst>
            <pc:docMk/>
            <pc:sldMk cId="1084881556" sldId="280"/>
            <ac:spMk id="7" creationId="{121B0FF5-9244-43F5-B0A3-F1B8877FBE09}"/>
          </ac:spMkLst>
        </pc:spChg>
        <pc:spChg chg="del">
          <ac:chgData name="Tong, Xiaoran (NIH/NIEHS) [F]" userId="888a7c56-a406-4363-a59f-54b43044321d" providerId="ADAL" clId="{E22F8EC0-E66F-1745-8326-9C695D6CAFE3}" dt="2021-11-18T15:51:18.970" v="54" actId="478"/>
          <ac:spMkLst>
            <pc:docMk/>
            <pc:sldMk cId="1084881556" sldId="280"/>
            <ac:spMk id="8" creationId="{01FB19E9-76EE-4DEE-B580-C7214F8A28B9}"/>
          </ac:spMkLst>
        </pc:spChg>
        <pc:spChg chg="del">
          <ac:chgData name="Tong, Xiaoran (NIH/NIEHS) [F]" userId="888a7c56-a406-4363-a59f-54b43044321d" providerId="ADAL" clId="{E22F8EC0-E66F-1745-8326-9C695D6CAFE3}" dt="2021-11-18T15:51:18.970" v="54" actId="478"/>
          <ac:spMkLst>
            <pc:docMk/>
            <pc:sldMk cId="1084881556" sldId="280"/>
            <ac:spMk id="10" creationId="{9AC3F953-2606-4178-9DB8-9C9E87D4B957}"/>
          </ac:spMkLst>
        </pc:spChg>
        <pc:spChg chg="del">
          <ac:chgData name="Tong, Xiaoran (NIH/NIEHS) [F]" userId="888a7c56-a406-4363-a59f-54b43044321d" providerId="ADAL" clId="{E22F8EC0-E66F-1745-8326-9C695D6CAFE3}" dt="2021-11-18T15:51:18.970" v="54" actId="478"/>
          <ac:spMkLst>
            <pc:docMk/>
            <pc:sldMk cId="1084881556" sldId="280"/>
            <ac:spMk id="25" creationId="{43CF4071-DCB1-4D86-A6EA-CF386344C9CF}"/>
          </ac:spMkLst>
        </pc:spChg>
        <pc:spChg chg="del">
          <ac:chgData name="Tong, Xiaoran (NIH/NIEHS) [F]" userId="888a7c56-a406-4363-a59f-54b43044321d" providerId="ADAL" clId="{E22F8EC0-E66F-1745-8326-9C695D6CAFE3}" dt="2021-11-18T15:51:18.970" v="54" actId="478"/>
          <ac:spMkLst>
            <pc:docMk/>
            <pc:sldMk cId="1084881556" sldId="280"/>
            <ac:spMk id="26" creationId="{974B4DC2-DA48-4247-9A4C-B9F4AAF6C65A}"/>
          </ac:spMkLst>
        </pc:spChg>
        <pc:spChg chg="add del mod">
          <ac:chgData name="Tong, Xiaoran (NIH/NIEHS) [F]" userId="888a7c56-a406-4363-a59f-54b43044321d" providerId="ADAL" clId="{E22F8EC0-E66F-1745-8326-9C695D6CAFE3}" dt="2021-11-18T21:30:23.243" v="2016" actId="6549"/>
          <ac:spMkLst>
            <pc:docMk/>
            <pc:sldMk cId="1084881556" sldId="280"/>
            <ac:spMk id="27" creationId="{DC035F57-E1F6-8443-A113-36CBF169C64F}"/>
          </ac:spMkLst>
        </pc:spChg>
        <pc:spChg chg="del">
          <ac:chgData name="Tong, Xiaoran (NIH/NIEHS) [F]" userId="888a7c56-a406-4363-a59f-54b43044321d" providerId="ADAL" clId="{E22F8EC0-E66F-1745-8326-9C695D6CAFE3}" dt="2021-11-18T15:51:18.970" v="54" actId="478"/>
          <ac:spMkLst>
            <pc:docMk/>
            <pc:sldMk cId="1084881556" sldId="280"/>
            <ac:spMk id="28" creationId="{DD7D70AE-3FDE-4277-8CDE-142C466D0139}"/>
          </ac:spMkLst>
        </pc:spChg>
        <pc:spChg chg="del">
          <ac:chgData name="Tong, Xiaoran (NIH/NIEHS) [F]" userId="888a7c56-a406-4363-a59f-54b43044321d" providerId="ADAL" clId="{E22F8EC0-E66F-1745-8326-9C695D6CAFE3}" dt="2021-11-18T15:51:18.970" v="54" actId="478"/>
          <ac:spMkLst>
            <pc:docMk/>
            <pc:sldMk cId="1084881556" sldId="280"/>
            <ac:spMk id="29" creationId="{F9C9BCDD-8C5F-40FC-B43D-9AD75B8CEB9B}"/>
          </ac:spMkLst>
        </pc:spChg>
        <pc:spChg chg="add del mod">
          <ac:chgData name="Tong, Xiaoran (NIH/NIEHS) [F]" userId="888a7c56-a406-4363-a59f-54b43044321d" providerId="ADAL" clId="{E22F8EC0-E66F-1745-8326-9C695D6CAFE3}" dt="2021-11-18T15:52:51.995" v="79" actId="478"/>
          <ac:spMkLst>
            <pc:docMk/>
            <pc:sldMk cId="1084881556" sldId="280"/>
            <ac:spMk id="31" creationId="{6AD435B4-3D96-C54B-82F8-19B00E4A5B35}"/>
          </ac:spMkLst>
        </pc:spChg>
        <pc:spChg chg="add del mod">
          <ac:chgData name="Tong, Xiaoran (NIH/NIEHS) [F]" userId="888a7c56-a406-4363-a59f-54b43044321d" providerId="ADAL" clId="{E22F8EC0-E66F-1745-8326-9C695D6CAFE3}" dt="2021-11-18T16:03:37.311" v="245" actId="478"/>
          <ac:spMkLst>
            <pc:docMk/>
            <pc:sldMk cId="1084881556" sldId="280"/>
            <ac:spMk id="33" creationId="{1D186A5D-087E-8040-AE12-003AB285EC4F}"/>
          </ac:spMkLst>
        </pc:spChg>
        <pc:spChg chg="add mod">
          <ac:chgData name="Tong, Xiaoran (NIH/NIEHS) [F]" userId="888a7c56-a406-4363-a59f-54b43044321d" providerId="ADAL" clId="{E22F8EC0-E66F-1745-8326-9C695D6CAFE3}" dt="2021-11-18T21:33:20.284" v="2074" actId="6549"/>
          <ac:spMkLst>
            <pc:docMk/>
            <pc:sldMk cId="1084881556" sldId="280"/>
            <ac:spMk id="34" creationId="{ABBF58AE-2541-5347-A0A1-8E1AB0469BF9}"/>
          </ac:spMkLst>
        </pc:spChg>
        <pc:spChg chg="add del mod">
          <ac:chgData name="Tong, Xiaoran (NIH/NIEHS) [F]" userId="888a7c56-a406-4363-a59f-54b43044321d" providerId="ADAL" clId="{E22F8EC0-E66F-1745-8326-9C695D6CAFE3}" dt="2021-11-18T15:52:51.995" v="79" actId="478"/>
          <ac:spMkLst>
            <pc:docMk/>
            <pc:sldMk cId="1084881556" sldId="280"/>
            <ac:spMk id="35" creationId="{04DB6E06-741B-C44F-89A9-F43DA5AA18BF}"/>
          </ac:spMkLst>
        </pc:spChg>
        <pc:spChg chg="add del mod">
          <ac:chgData name="Tong, Xiaoran (NIH/NIEHS) [F]" userId="888a7c56-a406-4363-a59f-54b43044321d" providerId="ADAL" clId="{E22F8EC0-E66F-1745-8326-9C695D6CAFE3}" dt="2021-11-18T16:00:33.144" v="157" actId="478"/>
          <ac:spMkLst>
            <pc:docMk/>
            <pc:sldMk cId="1084881556" sldId="280"/>
            <ac:spMk id="36" creationId="{2239DE82-37B0-C747-B399-4593718A2712}"/>
          </ac:spMkLst>
        </pc:spChg>
        <pc:spChg chg="add del mod">
          <ac:chgData name="Tong, Xiaoran (NIH/NIEHS) [F]" userId="888a7c56-a406-4363-a59f-54b43044321d" providerId="ADAL" clId="{E22F8EC0-E66F-1745-8326-9C695D6CAFE3}" dt="2021-11-18T16:00:33.144" v="157" actId="478"/>
          <ac:spMkLst>
            <pc:docMk/>
            <pc:sldMk cId="1084881556" sldId="280"/>
            <ac:spMk id="37" creationId="{22612DE8-CB07-6A4C-B2C1-2089C61893E7}"/>
          </ac:spMkLst>
        </pc:spChg>
        <pc:spChg chg="add mod">
          <ac:chgData name="Tong, Xiaoran (NIH/NIEHS) [F]" userId="888a7c56-a406-4363-a59f-54b43044321d" providerId="ADAL" clId="{E22F8EC0-E66F-1745-8326-9C695D6CAFE3}" dt="2021-11-18T21:06:30.240" v="1728" actId="12789"/>
          <ac:spMkLst>
            <pc:docMk/>
            <pc:sldMk cId="1084881556" sldId="280"/>
            <ac:spMk id="38" creationId="{87E8466B-18B2-A04B-A722-1A8F2D743546}"/>
          </ac:spMkLst>
        </pc:spChg>
        <pc:spChg chg="add mod">
          <ac:chgData name="Tong, Xiaoran (NIH/NIEHS) [F]" userId="888a7c56-a406-4363-a59f-54b43044321d" providerId="ADAL" clId="{E22F8EC0-E66F-1745-8326-9C695D6CAFE3}" dt="2021-11-18T21:46:08.152" v="2456" actId="14100"/>
          <ac:spMkLst>
            <pc:docMk/>
            <pc:sldMk cId="1084881556" sldId="280"/>
            <ac:spMk id="39" creationId="{D7D6B6E2-8D6E-364F-B5C9-B23AE1E98354}"/>
          </ac:spMkLst>
        </pc:spChg>
        <pc:spChg chg="add mod">
          <ac:chgData name="Tong, Xiaoran (NIH/NIEHS) [F]" userId="888a7c56-a406-4363-a59f-54b43044321d" providerId="ADAL" clId="{E22F8EC0-E66F-1745-8326-9C695D6CAFE3}" dt="2021-11-18T21:06:30.240" v="1728" actId="12789"/>
          <ac:spMkLst>
            <pc:docMk/>
            <pc:sldMk cId="1084881556" sldId="280"/>
            <ac:spMk id="40" creationId="{E2A1A118-C6D2-E24F-A8E4-4CE8F35A4ABD}"/>
          </ac:spMkLst>
        </pc:spChg>
        <pc:spChg chg="add mod">
          <ac:chgData name="Tong, Xiaoran (NIH/NIEHS) [F]" userId="888a7c56-a406-4363-a59f-54b43044321d" providerId="ADAL" clId="{E22F8EC0-E66F-1745-8326-9C695D6CAFE3}" dt="2021-11-18T21:08:18.818" v="1757" actId="13822"/>
          <ac:spMkLst>
            <pc:docMk/>
            <pc:sldMk cId="1084881556" sldId="280"/>
            <ac:spMk id="41" creationId="{2054BF3D-054D-2F49-B2EA-4CE3AA819973}"/>
          </ac:spMkLst>
        </pc:spChg>
        <pc:spChg chg="add mod">
          <ac:chgData name="Tong, Xiaoran (NIH/NIEHS) [F]" userId="888a7c56-a406-4363-a59f-54b43044321d" providerId="ADAL" clId="{E22F8EC0-E66F-1745-8326-9C695D6CAFE3}" dt="2021-11-18T21:35:18.628" v="2138" actId="20577"/>
          <ac:spMkLst>
            <pc:docMk/>
            <pc:sldMk cId="1084881556" sldId="280"/>
            <ac:spMk id="42" creationId="{E33296B0-16FD-FD4A-B542-CCF3312A5AE0}"/>
          </ac:spMkLst>
        </pc:spChg>
        <pc:spChg chg="add mod">
          <ac:chgData name="Tong, Xiaoran (NIH/NIEHS) [F]" userId="888a7c56-a406-4363-a59f-54b43044321d" providerId="ADAL" clId="{E22F8EC0-E66F-1745-8326-9C695D6CAFE3}" dt="2021-11-18T21:35:31.171" v="2164" actId="20577"/>
          <ac:spMkLst>
            <pc:docMk/>
            <pc:sldMk cId="1084881556" sldId="280"/>
            <ac:spMk id="43" creationId="{CF2E1188-7F4E-4848-88D3-CAC400D07AF1}"/>
          </ac:spMkLst>
        </pc:spChg>
        <pc:spChg chg="del">
          <ac:chgData name="Tong, Xiaoran (NIH/NIEHS) [F]" userId="888a7c56-a406-4363-a59f-54b43044321d" providerId="ADAL" clId="{E22F8EC0-E66F-1745-8326-9C695D6CAFE3}" dt="2021-11-18T16:08:08.413" v="303" actId="478"/>
          <ac:spMkLst>
            <pc:docMk/>
            <pc:sldMk cId="1084881556" sldId="280"/>
            <ac:spMk id="45" creationId="{1C74F705-E69A-4A90-BA3F-76B66D199FB8}"/>
          </ac:spMkLst>
        </pc:spChg>
        <pc:spChg chg="del">
          <ac:chgData name="Tong, Xiaoran (NIH/NIEHS) [F]" userId="888a7c56-a406-4363-a59f-54b43044321d" providerId="ADAL" clId="{E22F8EC0-E66F-1745-8326-9C695D6CAFE3}" dt="2021-11-18T15:51:20.993" v="55" actId="478"/>
          <ac:spMkLst>
            <pc:docMk/>
            <pc:sldMk cId="1084881556" sldId="280"/>
            <ac:spMk id="46" creationId="{A8DB64CD-3054-4C95-B1D7-73680B52D122}"/>
          </ac:spMkLst>
        </pc:spChg>
        <pc:spChg chg="mod">
          <ac:chgData name="Tong, Xiaoran (NIH/NIEHS) [F]" userId="888a7c56-a406-4363-a59f-54b43044321d" providerId="ADAL" clId="{E22F8EC0-E66F-1745-8326-9C695D6CAFE3}" dt="2021-11-18T17:03:39.485" v="559" actId="20577"/>
          <ac:spMkLst>
            <pc:docMk/>
            <pc:sldMk cId="1084881556" sldId="280"/>
            <ac:spMk id="66" creationId="{2CB76E30-4CD1-44EE-AAA9-599857F6F14F}"/>
          </ac:spMkLst>
        </pc:spChg>
        <pc:spChg chg="del">
          <ac:chgData name="Tong, Xiaoran (NIH/NIEHS) [F]" userId="888a7c56-a406-4363-a59f-54b43044321d" providerId="ADAL" clId="{E22F8EC0-E66F-1745-8326-9C695D6CAFE3}" dt="2021-11-18T15:51:18.970" v="54" actId="478"/>
          <ac:spMkLst>
            <pc:docMk/>
            <pc:sldMk cId="1084881556" sldId="280"/>
            <ac:spMk id="81" creationId="{1E7D9079-BA02-42F1-9A49-22C4C02EDC33}"/>
          </ac:spMkLst>
        </pc:spChg>
        <pc:spChg chg="del">
          <ac:chgData name="Tong, Xiaoran (NIH/NIEHS) [F]" userId="888a7c56-a406-4363-a59f-54b43044321d" providerId="ADAL" clId="{E22F8EC0-E66F-1745-8326-9C695D6CAFE3}" dt="2021-11-18T15:51:18.970" v="54" actId="478"/>
          <ac:spMkLst>
            <pc:docMk/>
            <pc:sldMk cId="1084881556" sldId="280"/>
            <ac:spMk id="90" creationId="{CB2D2429-FE3D-4286-841E-B4017F27AE13}"/>
          </ac:spMkLst>
        </pc:spChg>
        <pc:spChg chg="del">
          <ac:chgData name="Tong, Xiaoran (NIH/NIEHS) [F]" userId="888a7c56-a406-4363-a59f-54b43044321d" providerId="ADAL" clId="{E22F8EC0-E66F-1745-8326-9C695D6CAFE3}" dt="2021-11-18T15:51:18.970" v="54" actId="478"/>
          <ac:spMkLst>
            <pc:docMk/>
            <pc:sldMk cId="1084881556" sldId="280"/>
            <ac:spMk id="124" creationId="{4EECE1F9-CED3-4275-B1F4-E81EAE2DDCE8}"/>
          </ac:spMkLst>
        </pc:spChg>
        <pc:cxnChg chg="del mod">
          <ac:chgData name="Tong, Xiaoran (NIH/NIEHS) [F]" userId="888a7c56-a406-4363-a59f-54b43044321d" providerId="ADAL" clId="{E22F8EC0-E66F-1745-8326-9C695D6CAFE3}" dt="2021-11-18T15:51:18.970" v="54" actId="478"/>
          <ac:cxnSpMkLst>
            <pc:docMk/>
            <pc:sldMk cId="1084881556" sldId="280"/>
            <ac:cxnSpMk id="12" creationId="{90E08CF5-EC69-4E70-8392-159FD7AB465C}"/>
          </ac:cxnSpMkLst>
        </pc:cxnChg>
        <pc:cxnChg chg="del mod">
          <ac:chgData name="Tong, Xiaoran (NIH/NIEHS) [F]" userId="888a7c56-a406-4363-a59f-54b43044321d" providerId="ADAL" clId="{E22F8EC0-E66F-1745-8326-9C695D6CAFE3}" dt="2021-11-18T15:51:18.970" v="54" actId="478"/>
          <ac:cxnSpMkLst>
            <pc:docMk/>
            <pc:sldMk cId="1084881556" sldId="280"/>
            <ac:cxnSpMk id="16" creationId="{0D5D31ED-26EF-4263-8D2B-4F9206D8336B}"/>
          </ac:cxnSpMkLst>
        </pc:cxnChg>
        <pc:cxnChg chg="del mod">
          <ac:chgData name="Tong, Xiaoran (NIH/NIEHS) [F]" userId="888a7c56-a406-4363-a59f-54b43044321d" providerId="ADAL" clId="{E22F8EC0-E66F-1745-8326-9C695D6CAFE3}" dt="2021-11-18T15:51:18.970" v="54" actId="478"/>
          <ac:cxnSpMkLst>
            <pc:docMk/>
            <pc:sldMk cId="1084881556" sldId="280"/>
            <ac:cxnSpMk id="19" creationId="{A9A8505E-8881-4A46-9A83-943D499DCB75}"/>
          </ac:cxnSpMkLst>
        </pc:cxnChg>
        <pc:cxnChg chg="del mod">
          <ac:chgData name="Tong, Xiaoran (NIH/NIEHS) [F]" userId="888a7c56-a406-4363-a59f-54b43044321d" providerId="ADAL" clId="{E22F8EC0-E66F-1745-8326-9C695D6CAFE3}" dt="2021-11-18T15:51:18.970" v="54" actId="478"/>
          <ac:cxnSpMkLst>
            <pc:docMk/>
            <pc:sldMk cId="1084881556" sldId="280"/>
            <ac:cxnSpMk id="30" creationId="{52D3FC13-33C3-44C8-8175-F2654D10524B}"/>
          </ac:cxnSpMkLst>
        </pc:cxnChg>
        <pc:cxnChg chg="del mod">
          <ac:chgData name="Tong, Xiaoran (NIH/NIEHS) [F]" userId="888a7c56-a406-4363-a59f-54b43044321d" providerId="ADAL" clId="{E22F8EC0-E66F-1745-8326-9C695D6CAFE3}" dt="2021-11-18T15:51:18.970" v="54" actId="478"/>
          <ac:cxnSpMkLst>
            <pc:docMk/>
            <pc:sldMk cId="1084881556" sldId="280"/>
            <ac:cxnSpMk id="32" creationId="{AC8E57A1-C4B4-4CBA-96E9-13CABA809550}"/>
          </ac:cxnSpMkLst>
        </pc:cxnChg>
        <pc:cxnChg chg="del mod">
          <ac:chgData name="Tong, Xiaoran (NIH/NIEHS) [F]" userId="888a7c56-a406-4363-a59f-54b43044321d" providerId="ADAL" clId="{E22F8EC0-E66F-1745-8326-9C695D6CAFE3}" dt="2021-11-18T15:51:18.970" v="54" actId="478"/>
          <ac:cxnSpMkLst>
            <pc:docMk/>
            <pc:sldMk cId="1084881556" sldId="280"/>
            <ac:cxnSpMk id="99" creationId="{8AAB8502-A1D0-431D-80F7-1C1483C02945}"/>
          </ac:cxnSpMkLst>
        </pc:cxnChg>
        <pc:cxnChg chg="del mod">
          <ac:chgData name="Tong, Xiaoran (NIH/NIEHS) [F]" userId="888a7c56-a406-4363-a59f-54b43044321d" providerId="ADAL" clId="{E22F8EC0-E66F-1745-8326-9C695D6CAFE3}" dt="2021-11-18T15:51:18.970" v="54" actId="478"/>
          <ac:cxnSpMkLst>
            <pc:docMk/>
            <pc:sldMk cId="1084881556" sldId="280"/>
            <ac:cxnSpMk id="103" creationId="{D86CE827-010D-4511-BF57-DFDA4CD3E0DA}"/>
          </ac:cxnSpMkLst>
        </pc:cxnChg>
        <pc:cxnChg chg="del mod">
          <ac:chgData name="Tong, Xiaoran (NIH/NIEHS) [F]" userId="888a7c56-a406-4363-a59f-54b43044321d" providerId="ADAL" clId="{E22F8EC0-E66F-1745-8326-9C695D6CAFE3}" dt="2021-11-18T15:51:18.970" v="54" actId="478"/>
          <ac:cxnSpMkLst>
            <pc:docMk/>
            <pc:sldMk cId="1084881556" sldId="280"/>
            <ac:cxnSpMk id="121" creationId="{371940B6-F777-4BFC-80AD-FB524A8297D5}"/>
          </ac:cxnSpMkLst>
        </pc:cxnChg>
        <pc:cxnChg chg="del mod">
          <ac:chgData name="Tong, Xiaoran (NIH/NIEHS) [F]" userId="888a7c56-a406-4363-a59f-54b43044321d" providerId="ADAL" clId="{E22F8EC0-E66F-1745-8326-9C695D6CAFE3}" dt="2021-11-18T15:51:18.970" v="54" actId="478"/>
          <ac:cxnSpMkLst>
            <pc:docMk/>
            <pc:sldMk cId="1084881556" sldId="280"/>
            <ac:cxnSpMk id="125" creationId="{4C1BBECD-C5BB-4198-AE8A-A6575B524BC7}"/>
          </ac:cxnSpMkLst>
        </pc:cxnChg>
      </pc:sldChg>
      <pc:sldChg chg="addSp delSp modSp add mod modTransition">
        <pc:chgData name="Tong, Xiaoran (NIH/NIEHS) [F]" userId="888a7c56-a406-4363-a59f-54b43044321d" providerId="ADAL" clId="{E22F8EC0-E66F-1745-8326-9C695D6CAFE3}" dt="2021-11-18T21:45:27.733" v="2452" actId="20577"/>
        <pc:sldMkLst>
          <pc:docMk/>
          <pc:sldMk cId="4014764057" sldId="281"/>
        </pc:sldMkLst>
        <pc:spChg chg="del">
          <ac:chgData name="Tong, Xiaoran (NIH/NIEHS) [F]" userId="888a7c56-a406-4363-a59f-54b43044321d" providerId="ADAL" clId="{E22F8EC0-E66F-1745-8326-9C695D6CAFE3}" dt="2021-11-18T17:21:31.822" v="670" actId="478"/>
          <ac:spMkLst>
            <pc:docMk/>
            <pc:sldMk cId="4014764057" sldId="281"/>
            <ac:spMk id="2" creationId="{EEE666D1-8A59-B84F-B68E-6025891185C4}"/>
          </ac:spMkLst>
        </pc:spChg>
        <pc:spChg chg="add mod">
          <ac:chgData name="Tong, Xiaoran (NIH/NIEHS) [F]" userId="888a7c56-a406-4363-a59f-54b43044321d" providerId="ADAL" clId="{E22F8EC0-E66F-1745-8326-9C695D6CAFE3}" dt="2021-11-18T21:42:04.250" v="2417" actId="1076"/>
          <ac:spMkLst>
            <pc:docMk/>
            <pc:sldMk cId="4014764057" sldId="281"/>
            <ac:spMk id="3" creationId="{F7AAE94E-19D1-5944-ACDE-D84A29498327}"/>
          </ac:spMkLst>
        </pc:spChg>
        <pc:spChg chg="del">
          <ac:chgData name="Tong, Xiaoran (NIH/NIEHS) [F]" userId="888a7c56-a406-4363-a59f-54b43044321d" providerId="ADAL" clId="{E22F8EC0-E66F-1745-8326-9C695D6CAFE3}" dt="2021-11-18T17:21:28.988" v="669" actId="478"/>
          <ac:spMkLst>
            <pc:docMk/>
            <pc:sldMk cId="4014764057" sldId="281"/>
            <ac:spMk id="5" creationId="{19AE9317-DC4D-2041-9BB3-DEB8EBB436BD}"/>
          </ac:spMkLst>
        </pc:spChg>
        <pc:spChg chg="add mod">
          <ac:chgData name="Tong, Xiaoran (NIH/NIEHS) [F]" userId="888a7c56-a406-4363-a59f-54b43044321d" providerId="ADAL" clId="{E22F8EC0-E66F-1745-8326-9C695D6CAFE3}" dt="2021-11-18T21:21:10.356" v="1802" actId="1582"/>
          <ac:spMkLst>
            <pc:docMk/>
            <pc:sldMk cId="4014764057" sldId="281"/>
            <ac:spMk id="11" creationId="{D8BFDB36-EF63-5F4E-96FA-A33ACE7FC857}"/>
          </ac:spMkLst>
        </pc:spChg>
        <pc:spChg chg="add mod">
          <ac:chgData name="Tong, Xiaoran (NIH/NIEHS) [F]" userId="888a7c56-a406-4363-a59f-54b43044321d" providerId="ADAL" clId="{E22F8EC0-E66F-1745-8326-9C695D6CAFE3}" dt="2021-11-18T21:23:04.592" v="1832" actId="14100"/>
          <ac:spMkLst>
            <pc:docMk/>
            <pc:sldMk cId="4014764057" sldId="281"/>
            <ac:spMk id="15" creationId="{44362714-1FB8-794C-A25F-EAE45B1E3681}"/>
          </ac:spMkLst>
        </pc:spChg>
        <pc:spChg chg="add del mod">
          <ac:chgData name="Tong, Xiaoran (NIH/NIEHS) [F]" userId="888a7c56-a406-4363-a59f-54b43044321d" providerId="ADAL" clId="{E22F8EC0-E66F-1745-8326-9C695D6CAFE3}" dt="2021-11-18T17:22:52.400" v="709" actId="478"/>
          <ac:spMkLst>
            <pc:docMk/>
            <pc:sldMk cId="4014764057" sldId="281"/>
            <ac:spMk id="16" creationId="{13E3C211-A065-C44D-B4B2-471E52EA8B36}"/>
          </ac:spMkLst>
        </pc:spChg>
        <pc:spChg chg="add mod">
          <ac:chgData name="Tong, Xiaoran (NIH/NIEHS) [F]" userId="888a7c56-a406-4363-a59f-54b43044321d" providerId="ADAL" clId="{E22F8EC0-E66F-1745-8326-9C695D6CAFE3}" dt="2021-11-18T21:23:04.592" v="1832" actId="14100"/>
          <ac:spMkLst>
            <pc:docMk/>
            <pc:sldMk cId="4014764057" sldId="281"/>
            <ac:spMk id="17" creationId="{F1ACF629-2771-2C45-AA18-90D8128BAFF7}"/>
          </ac:spMkLst>
        </pc:spChg>
        <pc:spChg chg="add mod">
          <ac:chgData name="Tong, Xiaoran (NIH/NIEHS) [F]" userId="888a7c56-a406-4363-a59f-54b43044321d" providerId="ADAL" clId="{E22F8EC0-E66F-1745-8326-9C695D6CAFE3}" dt="2021-11-18T21:45:27.733" v="2452" actId="20577"/>
          <ac:spMkLst>
            <pc:docMk/>
            <pc:sldMk cId="4014764057" sldId="281"/>
            <ac:spMk id="18" creationId="{8310F47F-5BEA-5B4C-BE9C-D0F22632413F}"/>
          </ac:spMkLst>
        </pc:spChg>
        <pc:spChg chg="add mod">
          <ac:chgData name="Tong, Xiaoran (NIH/NIEHS) [F]" userId="888a7c56-a406-4363-a59f-54b43044321d" providerId="ADAL" clId="{E22F8EC0-E66F-1745-8326-9C695D6CAFE3}" dt="2021-11-18T21:23:16.072" v="1835" actId="1076"/>
          <ac:spMkLst>
            <pc:docMk/>
            <pc:sldMk cId="4014764057" sldId="281"/>
            <ac:spMk id="19" creationId="{CAECE14E-0CFD-3D4E-9016-1DEB76304E5E}"/>
          </ac:spMkLst>
        </pc:spChg>
        <pc:spChg chg="add mod">
          <ac:chgData name="Tong, Xiaoran (NIH/NIEHS) [F]" userId="888a7c56-a406-4363-a59f-54b43044321d" providerId="ADAL" clId="{E22F8EC0-E66F-1745-8326-9C695D6CAFE3}" dt="2021-11-18T21:23:18.792" v="1836" actId="1076"/>
          <ac:spMkLst>
            <pc:docMk/>
            <pc:sldMk cId="4014764057" sldId="281"/>
            <ac:spMk id="20" creationId="{64ED354A-2FB0-3949-92EF-B4BF17DB685E}"/>
          </ac:spMkLst>
        </pc:spChg>
        <pc:spChg chg="add mod">
          <ac:chgData name="Tong, Xiaoran (NIH/NIEHS) [F]" userId="888a7c56-a406-4363-a59f-54b43044321d" providerId="ADAL" clId="{E22F8EC0-E66F-1745-8326-9C695D6CAFE3}" dt="2021-11-18T21:23:26.216" v="1837" actId="1076"/>
          <ac:spMkLst>
            <pc:docMk/>
            <pc:sldMk cId="4014764057" sldId="281"/>
            <ac:spMk id="21" creationId="{C8860091-A4F9-974E-8944-B1C21343AD38}"/>
          </ac:spMkLst>
        </pc:spChg>
        <pc:spChg chg="add mod">
          <ac:chgData name="Tong, Xiaoran (NIH/NIEHS) [F]" userId="888a7c56-a406-4363-a59f-54b43044321d" providerId="ADAL" clId="{E22F8EC0-E66F-1745-8326-9C695D6CAFE3}" dt="2021-11-18T21:23:36.725" v="1838" actId="20577"/>
          <ac:spMkLst>
            <pc:docMk/>
            <pc:sldMk cId="4014764057" sldId="281"/>
            <ac:spMk id="22" creationId="{E499A671-F38C-DC4D-A5EB-ED4B2917BDCC}"/>
          </ac:spMkLst>
        </pc:spChg>
        <pc:spChg chg="add mod">
          <ac:chgData name="Tong, Xiaoran (NIH/NIEHS) [F]" userId="888a7c56-a406-4363-a59f-54b43044321d" providerId="ADAL" clId="{E22F8EC0-E66F-1745-8326-9C695D6CAFE3}" dt="2021-11-18T21:24:38.464" v="1852" actId="6549"/>
          <ac:spMkLst>
            <pc:docMk/>
            <pc:sldMk cId="4014764057" sldId="281"/>
            <ac:spMk id="23" creationId="{636CE3F6-ED92-8F41-BD94-28424EA50D7A}"/>
          </ac:spMkLst>
        </pc:spChg>
        <pc:spChg chg="add del mod">
          <ac:chgData name="Tong, Xiaoran (NIH/NIEHS) [F]" userId="888a7c56-a406-4363-a59f-54b43044321d" providerId="ADAL" clId="{E22F8EC0-E66F-1745-8326-9C695D6CAFE3}" dt="2021-11-18T17:34:54.994" v="1074" actId="478"/>
          <ac:spMkLst>
            <pc:docMk/>
            <pc:sldMk cId="4014764057" sldId="281"/>
            <ac:spMk id="24" creationId="{8DB1C65A-1692-A342-B309-794E4884180E}"/>
          </ac:spMkLst>
        </pc:spChg>
        <pc:spChg chg="add del mod">
          <ac:chgData name="Tong, Xiaoran (NIH/NIEHS) [F]" userId="888a7c56-a406-4363-a59f-54b43044321d" providerId="ADAL" clId="{E22F8EC0-E66F-1745-8326-9C695D6CAFE3}" dt="2021-11-18T17:34:54.994" v="1074" actId="478"/>
          <ac:spMkLst>
            <pc:docMk/>
            <pc:sldMk cId="4014764057" sldId="281"/>
            <ac:spMk id="25" creationId="{63A6C127-11B1-0440-9A5B-A75E92E83330}"/>
          </ac:spMkLst>
        </pc:spChg>
        <pc:spChg chg="add del mod">
          <ac:chgData name="Tong, Xiaoran (NIH/NIEHS) [F]" userId="888a7c56-a406-4363-a59f-54b43044321d" providerId="ADAL" clId="{E22F8EC0-E66F-1745-8326-9C695D6CAFE3}" dt="2021-11-18T17:42:18.031" v="1246" actId="478"/>
          <ac:spMkLst>
            <pc:docMk/>
            <pc:sldMk cId="4014764057" sldId="281"/>
            <ac:spMk id="26" creationId="{A67B73C4-56EF-A949-8EE6-D4D31BAE1E8A}"/>
          </ac:spMkLst>
        </pc:spChg>
        <pc:spChg chg="del">
          <ac:chgData name="Tong, Xiaoran (NIH/NIEHS) [F]" userId="888a7c56-a406-4363-a59f-54b43044321d" providerId="ADAL" clId="{E22F8EC0-E66F-1745-8326-9C695D6CAFE3}" dt="2021-11-18T17:21:28.988" v="669" actId="478"/>
          <ac:spMkLst>
            <pc:docMk/>
            <pc:sldMk cId="4014764057" sldId="281"/>
            <ac:spMk id="27" creationId="{DC035F57-E1F6-8443-A113-36CBF169C64F}"/>
          </ac:spMkLst>
        </pc:spChg>
        <pc:spChg chg="add mod">
          <ac:chgData name="Tong, Xiaoran (NIH/NIEHS) [F]" userId="888a7c56-a406-4363-a59f-54b43044321d" providerId="ADAL" clId="{E22F8EC0-E66F-1745-8326-9C695D6CAFE3}" dt="2021-11-18T21:44:34.705" v="2444" actId="20577"/>
          <ac:spMkLst>
            <pc:docMk/>
            <pc:sldMk cId="4014764057" sldId="281"/>
            <ac:spMk id="28" creationId="{D2F61081-7019-C14B-BEAF-5AD653D32843}"/>
          </ac:spMkLst>
        </pc:spChg>
        <pc:spChg chg="add mod">
          <ac:chgData name="Tong, Xiaoran (NIH/NIEHS) [F]" userId="888a7c56-a406-4363-a59f-54b43044321d" providerId="ADAL" clId="{E22F8EC0-E66F-1745-8326-9C695D6CAFE3}" dt="2021-11-18T21:09:01.104" v="1771" actId="13822"/>
          <ac:spMkLst>
            <pc:docMk/>
            <pc:sldMk cId="4014764057" sldId="281"/>
            <ac:spMk id="29" creationId="{5B60B507-D3A2-034F-B29E-CA6AC9AD3548}"/>
          </ac:spMkLst>
        </pc:spChg>
        <pc:spChg chg="add mod">
          <ac:chgData name="Tong, Xiaoran (NIH/NIEHS) [F]" userId="888a7c56-a406-4363-a59f-54b43044321d" providerId="ADAL" clId="{E22F8EC0-E66F-1745-8326-9C695D6CAFE3}" dt="2021-11-18T21:20:07.518" v="1787" actId="14100"/>
          <ac:spMkLst>
            <pc:docMk/>
            <pc:sldMk cId="4014764057" sldId="281"/>
            <ac:spMk id="30" creationId="{1BAD5FE4-6B99-D24A-AF54-0911606D0B25}"/>
          </ac:spMkLst>
        </pc:spChg>
        <pc:spChg chg="add mod">
          <ac:chgData name="Tong, Xiaoran (NIH/NIEHS) [F]" userId="888a7c56-a406-4363-a59f-54b43044321d" providerId="ADAL" clId="{E22F8EC0-E66F-1745-8326-9C695D6CAFE3}" dt="2021-11-18T17:48:56.070" v="1491" actId="1076"/>
          <ac:spMkLst>
            <pc:docMk/>
            <pc:sldMk cId="4014764057" sldId="281"/>
            <ac:spMk id="31" creationId="{F832EA7E-70BA-9C4E-9103-8D085A430C8F}"/>
          </ac:spMkLst>
        </pc:spChg>
        <pc:spChg chg="del">
          <ac:chgData name="Tong, Xiaoran (NIH/NIEHS) [F]" userId="888a7c56-a406-4363-a59f-54b43044321d" providerId="ADAL" clId="{E22F8EC0-E66F-1745-8326-9C695D6CAFE3}" dt="2021-11-18T17:21:28.988" v="669" actId="478"/>
          <ac:spMkLst>
            <pc:docMk/>
            <pc:sldMk cId="4014764057" sldId="281"/>
            <ac:spMk id="34" creationId="{ABBF58AE-2541-5347-A0A1-8E1AB0469BF9}"/>
          </ac:spMkLst>
        </pc:spChg>
        <pc:spChg chg="del">
          <ac:chgData name="Tong, Xiaoran (NIH/NIEHS) [F]" userId="888a7c56-a406-4363-a59f-54b43044321d" providerId="ADAL" clId="{E22F8EC0-E66F-1745-8326-9C695D6CAFE3}" dt="2021-11-18T17:21:28.988" v="669" actId="478"/>
          <ac:spMkLst>
            <pc:docMk/>
            <pc:sldMk cId="4014764057" sldId="281"/>
            <ac:spMk id="38" creationId="{87E8466B-18B2-A04B-A722-1A8F2D743546}"/>
          </ac:spMkLst>
        </pc:spChg>
        <pc:spChg chg="del">
          <ac:chgData name="Tong, Xiaoran (NIH/NIEHS) [F]" userId="888a7c56-a406-4363-a59f-54b43044321d" providerId="ADAL" clId="{E22F8EC0-E66F-1745-8326-9C695D6CAFE3}" dt="2021-11-18T17:21:28.988" v="669" actId="478"/>
          <ac:spMkLst>
            <pc:docMk/>
            <pc:sldMk cId="4014764057" sldId="281"/>
            <ac:spMk id="39" creationId="{D7D6B6E2-8D6E-364F-B5C9-B23AE1E98354}"/>
          </ac:spMkLst>
        </pc:spChg>
        <pc:spChg chg="del">
          <ac:chgData name="Tong, Xiaoran (NIH/NIEHS) [F]" userId="888a7c56-a406-4363-a59f-54b43044321d" providerId="ADAL" clId="{E22F8EC0-E66F-1745-8326-9C695D6CAFE3}" dt="2021-11-18T17:21:28.988" v="669" actId="478"/>
          <ac:spMkLst>
            <pc:docMk/>
            <pc:sldMk cId="4014764057" sldId="281"/>
            <ac:spMk id="40" creationId="{E2A1A118-C6D2-E24F-A8E4-4CE8F35A4ABD}"/>
          </ac:spMkLst>
        </pc:spChg>
        <pc:spChg chg="del">
          <ac:chgData name="Tong, Xiaoran (NIH/NIEHS) [F]" userId="888a7c56-a406-4363-a59f-54b43044321d" providerId="ADAL" clId="{E22F8EC0-E66F-1745-8326-9C695D6CAFE3}" dt="2021-11-18T17:21:28.988" v="669" actId="478"/>
          <ac:spMkLst>
            <pc:docMk/>
            <pc:sldMk cId="4014764057" sldId="281"/>
            <ac:spMk id="41" creationId="{2054BF3D-054D-2F49-B2EA-4CE3AA819973}"/>
          </ac:spMkLst>
        </pc:spChg>
        <pc:spChg chg="del">
          <ac:chgData name="Tong, Xiaoran (NIH/NIEHS) [F]" userId="888a7c56-a406-4363-a59f-54b43044321d" providerId="ADAL" clId="{E22F8EC0-E66F-1745-8326-9C695D6CAFE3}" dt="2021-11-18T17:21:28.988" v="669" actId="478"/>
          <ac:spMkLst>
            <pc:docMk/>
            <pc:sldMk cId="4014764057" sldId="281"/>
            <ac:spMk id="42" creationId="{E33296B0-16FD-FD4A-B542-CCF3312A5AE0}"/>
          </ac:spMkLst>
        </pc:spChg>
        <pc:spChg chg="del">
          <ac:chgData name="Tong, Xiaoran (NIH/NIEHS) [F]" userId="888a7c56-a406-4363-a59f-54b43044321d" providerId="ADAL" clId="{E22F8EC0-E66F-1745-8326-9C695D6CAFE3}" dt="2021-11-18T17:21:28.988" v="669" actId="478"/>
          <ac:spMkLst>
            <pc:docMk/>
            <pc:sldMk cId="4014764057" sldId="281"/>
            <ac:spMk id="43" creationId="{CF2E1188-7F4E-4848-88D3-CAC400D07AF1}"/>
          </ac:spMkLst>
        </pc:spChg>
        <pc:spChg chg="add del mod">
          <ac:chgData name="Tong, Xiaoran (NIH/NIEHS) [F]" userId="888a7c56-a406-4363-a59f-54b43044321d" providerId="ADAL" clId="{E22F8EC0-E66F-1745-8326-9C695D6CAFE3}" dt="2021-11-18T21:43:03.529" v="2424" actId="478"/>
          <ac:spMkLst>
            <pc:docMk/>
            <pc:sldMk cId="4014764057" sldId="281"/>
            <ac:spMk id="45" creationId="{C0EE35EC-9AD2-1F4B-95BF-7853F31C3784}"/>
          </ac:spMkLst>
        </pc:spChg>
        <pc:spChg chg="add mod">
          <ac:chgData name="Tong, Xiaoran (NIH/NIEHS) [F]" userId="888a7c56-a406-4363-a59f-54b43044321d" providerId="ADAL" clId="{E22F8EC0-E66F-1745-8326-9C695D6CAFE3}" dt="2021-11-18T21:29:03.357" v="1978" actId="20577"/>
          <ac:spMkLst>
            <pc:docMk/>
            <pc:sldMk cId="4014764057" sldId="281"/>
            <ac:spMk id="50" creationId="{29A49253-A3C1-7C4C-8CE9-D438C739E902}"/>
          </ac:spMkLst>
        </pc:spChg>
        <pc:spChg chg="add mod">
          <ac:chgData name="Tong, Xiaoran (NIH/NIEHS) [F]" userId="888a7c56-a406-4363-a59f-54b43044321d" providerId="ADAL" clId="{E22F8EC0-E66F-1745-8326-9C695D6CAFE3}" dt="2021-11-18T21:43:12.883" v="2427" actId="403"/>
          <ac:spMkLst>
            <pc:docMk/>
            <pc:sldMk cId="4014764057" sldId="281"/>
            <ac:spMk id="51" creationId="{4F32D6B3-043D-674C-AC62-F477B2F4F517}"/>
          </ac:spMkLst>
        </pc:spChg>
        <pc:spChg chg="add mod">
          <ac:chgData name="Tong, Xiaoran (NIH/NIEHS) [F]" userId="888a7c56-a406-4363-a59f-54b43044321d" providerId="ADAL" clId="{E22F8EC0-E66F-1745-8326-9C695D6CAFE3}" dt="2021-11-18T21:44:08.465" v="2439" actId="14100"/>
          <ac:spMkLst>
            <pc:docMk/>
            <pc:sldMk cId="4014764057" sldId="281"/>
            <ac:spMk id="52" creationId="{9E6EA014-96A0-F049-B6D2-0E721EE7B1B9}"/>
          </ac:spMkLst>
        </pc:spChg>
        <pc:spChg chg="mod">
          <ac:chgData name="Tong, Xiaoran (NIH/NIEHS) [F]" userId="888a7c56-a406-4363-a59f-54b43044321d" providerId="ADAL" clId="{E22F8EC0-E66F-1745-8326-9C695D6CAFE3}" dt="2021-11-18T21:35:46.032" v="2173" actId="20577"/>
          <ac:spMkLst>
            <pc:docMk/>
            <pc:sldMk cId="4014764057" sldId="281"/>
            <ac:spMk id="66" creationId="{2CB76E30-4CD1-44EE-AAA9-599857F6F14F}"/>
          </ac:spMkLst>
        </pc:spChg>
        <pc:cxnChg chg="add mod">
          <ac:chgData name="Tong, Xiaoran (NIH/NIEHS) [F]" userId="888a7c56-a406-4363-a59f-54b43044321d" providerId="ADAL" clId="{E22F8EC0-E66F-1745-8326-9C695D6CAFE3}" dt="2021-11-18T21:23:16.072" v="1835" actId="1076"/>
          <ac:cxnSpMkLst>
            <pc:docMk/>
            <pc:sldMk cId="4014764057" sldId="281"/>
            <ac:cxnSpMk id="7" creationId="{E484A956-ABDF-8A46-A803-30CA28E9B096}"/>
          </ac:cxnSpMkLst>
        </pc:cxnChg>
        <pc:cxnChg chg="add mod">
          <ac:chgData name="Tong, Xiaoran (NIH/NIEHS) [F]" userId="888a7c56-a406-4363-a59f-54b43044321d" providerId="ADAL" clId="{E22F8EC0-E66F-1745-8326-9C695D6CAFE3}" dt="2021-11-18T21:20:43.661" v="1796" actId="14100"/>
          <ac:cxnSpMkLst>
            <pc:docMk/>
            <pc:sldMk cId="4014764057" sldId="281"/>
            <ac:cxnSpMk id="13" creationId="{B708DCCD-CAB0-D84A-8FEE-2D78B3D9820B}"/>
          </ac:cxnSpMkLst>
        </pc:cxnChg>
      </pc:sldChg>
      <pc:sldChg chg="addSp delSp modSp new del mod">
        <pc:chgData name="Tong, Xiaoran (NIH/NIEHS) [F]" userId="888a7c56-a406-4363-a59f-54b43044321d" providerId="ADAL" clId="{E22F8EC0-E66F-1745-8326-9C695D6CAFE3}" dt="2021-11-18T19:44:52.474" v="1688" actId="2696"/>
        <pc:sldMkLst>
          <pc:docMk/>
          <pc:sldMk cId="519423233" sldId="282"/>
        </pc:sldMkLst>
        <pc:spChg chg="del">
          <ac:chgData name="Tong, Xiaoran (NIH/NIEHS) [F]" userId="888a7c56-a406-4363-a59f-54b43044321d" providerId="ADAL" clId="{E22F8EC0-E66F-1745-8326-9C695D6CAFE3}" dt="2021-11-18T18:31:55.781" v="1518" actId="478"/>
          <ac:spMkLst>
            <pc:docMk/>
            <pc:sldMk cId="519423233" sldId="282"/>
            <ac:spMk id="2" creationId="{C6DAC881-483B-5243-B2E4-7CB5B147DED9}"/>
          </ac:spMkLst>
        </pc:spChg>
        <pc:spChg chg="del">
          <ac:chgData name="Tong, Xiaoran (NIH/NIEHS) [F]" userId="888a7c56-a406-4363-a59f-54b43044321d" providerId="ADAL" clId="{E22F8EC0-E66F-1745-8326-9C695D6CAFE3}" dt="2021-11-18T18:31:35.332" v="1514" actId="478"/>
          <ac:spMkLst>
            <pc:docMk/>
            <pc:sldMk cId="519423233" sldId="282"/>
            <ac:spMk id="3" creationId="{B398A870-D80E-344E-86AF-6C7ED5356C26}"/>
          </ac:spMkLst>
        </pc:spChg>
        <pc:spChg chg="add mod">
          <ac:chgData name="Tong, Xiaoran (NIH/NIEHS) [F]" userId="888a7c56-a406-4363-a59f-54b43044321d" providerId="ADAL" clId="{E22F8EC0-E66F-1745-8326-9C695D6CAFE3}" dt="2021-11-18T19:42:52.751" v="1687" actId="20577"/>
          <ac:spMkLst>
            <pc:docMk/>
            <pc:sldMk cId="519423233" sldId="282"/>
            <ac:spMk id="6" creationId="{92867CD5-2B68-5247-8042-18C31F6C54A6}"/>
          </ac:spMkLst>
        </pc:spChg>
        <pc:spChg chg="add mod">
          <ac:chgData name="Tong, Xiaoran (NIH/NIEHS) [F]" userId="888a7c56-a406-4363-a59f-54b43044321d" providerId="ADAL" clId="{E22F8EC0-E66F-1745-8326-9C695D6CAFE3}" dt="2021-11-18T18:33:46.648" v="1571" actId="255"/>
          <ac:spMkLst>
            <pc:docMk/>
            <pc:sldMk cId="519423233" sldId="282"/>
            <ac:spMk id="7" creationId="{8A7328F7-7564-6642-80FD-8A1B270EE4C4}"/>
          </ac:spMkLst>
        </pc:spChg>
        <pc:picChg chg="add mod">
          <ac:chgData name="Tong, Xiaoran (NIH/NIEHS) [F]" userId="888a7c56-a406-4363-a59f-54b43044321d" providerId="ADAL" clId="{E22F8EC0-E66F-1745-8326-9C695D6CAFE3}" dt="2021-11-18T18:32:14.691" v="1557" actId="1076"/>
          <ac:picMkLst>
            <pc:docMk/>
            <pc:sldMk cId="519423233" sldId="282"/>
            <ac:picMk id="5" creationId="{1DEBEF43-8C59-4341-8A81-CE957D7594C3}"/>
          </ac:picMkLst>
        </pc:picChg>
      </pc:sldChg>
      <pc:sldChg chg="modSp add mod">
        <pc:chgData name="Tong, Xiaoran (NIH/NIEHS) [F]" userId="888a7c56-a406-4363-a59f-54b43044321d" providerId="ADAL" clId="{E22F8EC0-E66F-1745-8326-9C695D6CAFE3}" dt="2021-11-18T21:38:31.222" v="2310" actId="20577"/>
        <pc:sldMkLst>
          <pc:docMk/>
          <pc:sldMk cId="1990171587" sldId="282"/>
        </pc:sldMkLst>
        <pc:spChg chg="mod">
          <ac:chgData name="Tong, Xiaoran (NIH/NIEHS) [F]" userId="888a7c56-a406-4363-a59f-54b43044321d" providerId="ADAL" clId="{E22F8EC0-E66F-1745-8326-9C695D6CAFE3}" dt="2021-11-18T21:38:31.222" v="2310" actId="20577"/>
          <ac:spMkLst>
            <pc:docMk/>
            <pc:sldMk cId="1990171587" sldId="282"/>
            <ac:spMk id="4" creationId="{D276CC03-AF78-4F2D-B1C7-00E4C5E63E6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0DAA61-41A2-4739-AEC4-C89A805BA5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DB051-56EE-4297-A922-360BBC4157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AB411-7A4F-4B77-A7EA-77C0D67D22B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952EE-FCB6-4056-81DC-443353328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DBC84-EC35-4777-8521-8942EB1AC2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03E0A-69BC-4517-9175-2545690C1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40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9479A-A3CA-4DE4-9BF5-E20131B5141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633EA-F1D9-4D3F-8F9F-8FFC5DBE2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2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99AE6-B1E6-4809-B0E4-9A390CC37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96564-32E6-4B8D-800A-ED2699EF7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DFE60-C751-4C8C-857E-90FE1C51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C27C-8BB1-462D-8A35-0CC8835566A8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4BD70-CB13-439C-91B6-27939AE2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D25EB-E2AC-46AD-BC8C-B7E5366A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5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8EFF7-0B8E-4351-8BF8-AC4E3A37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79CB2B-FBB6-4367-B5F4-1B76ABC7A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279F6-D393-41E8-85E7-B1717FADD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01AB-DA1E-4F45-9060-E0FE2958C10F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5723E-4239-4297-A8AB-10907DD88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0BFDB-CBAE-4A6A-B997-64FB5626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6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DDD470-D76A-4977-9112-920C8B5CF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E6B9C-4E5E-41EB-BF04-3C5DF2712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FE07A-E0E6-43C3-836E-E1BFA1544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2E4F-8A2C-40E6-A4F2-013F5810770E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B7DDF-0AD3-4E52-AB67-B84F38A0B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F58C8-D911-4E63-837F-A27098E8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7D2F-3981-4D11-B84D-74116607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E63AE-262D-4BB8-9A3F-A79318BD8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78655-CBB3-4704-9BEB-101B6970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04E0-8335-4409-9E91-4259B0305027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75B7D-4440-4B88-9CAD-D1875FD22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95787-C221-4ED6-B879-CF3EE4F6F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3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0A3D-F8D9-40F2-A8B5-57E0DEFB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70DC1-9A2F-4A56-9F7E-59193CF4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2D928-06B6-4A26-B91C-D979A4F8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F0D3-720E-4C4A-B233-847E8F7B14D0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FB549-99F9-4F8E-94B5-8CFAC354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696B3-4EBF-4433-81BD-EA922F3F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6F5DC-D848-4C52-B660-A42A1FB2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90621-A565-4732-B243-AD006715B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D0E8F-8AFA-4C91-B350-44353CFEE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6CEB1-F72B-437E-9B5B-C8A09EF0E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31ED-C69B-4444-944A-B62BC2F9B6A8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0A81F-23B6-4D85-A3A6-84D34978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CC132-C992-47A0-88FC-E962A8BE3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2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66F9-6BB8-4A6E-AD12-C43E4D148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38AF4-0C28-4796-A090-55FD0D363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FF70A-9325-482B-A021-62EBFB4B1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0012D-0D9E-4CCC-99EC-85892A88A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F395D-9A23-475D-BCB2-FF50C9D00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527B15-DA22-4EA2-AA26-C97B5C1BA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C427-7D22-4F8F-9BC7-F13B3BFE4D03}" type="datetime1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DE31C-196D-4D02-8E72-EAF4F340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867B3-8C3D-42E5-B5BD-C58573B3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5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9C4A4-2BB4-4910-ABBF-1E6E4853A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38B7F3-0B5B-40D0-9413-FB768882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71E4-95E6-496B-9241-73D94207F36C}" type="datetime1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9D07F-8475-411A-B374-FE647396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5BA9E-6189-46DD-A1A2-7FD5D8455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7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3CD8FF-DEBD-4C7D-BA83-7EE8172AE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26E5-F1FC-4913-A0DB-DD4B41BDCE06}" type="datetime1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F161B7-4635-4A7E-AE25-3880B1F59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264F5-DAED-4263-8005-601BEE8A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4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90FD-1739-4404-AA9B-577C112F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05E4E-2493-4FFC-8819-5A8806F27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C522D-10FA-405E-BAC2-834E23270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90485-A4CA-4744-B363-7FCFD9B2D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19F3-2C56-4A02-860B-3A79B289191D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2AB05-02C6-41F6-A5F1-4BC20F5F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EAF6A-13B5-440E-B792-66760E455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8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64578-4F00-4CC3-B080-7FC4C1D3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7EEDDE-86DB-463C-B962-8FCF04DB8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1F9C5-C6F9-4D2C-98B2-63A67770B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CD033-DE87-4520-A136-B2E854FD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4AE5-56C3-4FDF-BEF5-2120368D3080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0E6F3-B917-47CD-B55F-84FFE47A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CE4F3-9032-436F-99D1-4C2ED34E9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7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00F52-74B5-4A57-A6A8-D0A04903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187A5-2791-4D77-B5FB-D1629D57C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1DA76-9BAA-4AC5-96F6-67420A591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615E9-B7D8-4246-BC4D-3BF465ED66AA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20672-3227-4C21-95AD-3610A33AA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1E51C-EDA9-431F-B6FF-3A6BA4882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188" y="-12611"/>
            <a:ext cx="586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66DC6-17CC-4660-9BD8-79766FE98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7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34.png"/><Relationship Id="rId5" Type="http://schemas.openxmlformats.org/officeDocument/2006/relationships/image" Target="../media/image280.png"/><Relationship Id="rId10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8" Type="http://schemas.openxmlformats.org/officeDocument/2006/relationships/image" Target="../media/image4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9.emf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7" Type="http://schemas.openxmlformats.org/officeDocument/2006/relationships/image" Target="../media/image3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0.png"/><Relationship Id="rId10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11.emf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9" Type="http://schemas.openxmlformats.org/officeDocument/2006/relationships/image" Target="../media/image39.png"/><Relationship Id="rId14" Type="http://schemas.openxmlformats.org/officeDocument/2006/relationships/image" Target="../media/image4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sciome.com/vla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elgene.niehs.nih.gov/vla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violet.evans@nih.gov" TargetMode="External"/><Relationship Id="rId13" Type="http://schemas.openxmlformats.org/officeDocument/2006/relationships/hyperlink" Target="mailto:dai3@niehs.nih.gov" TargetMode="External"/><Relationship Id="rId3" Type="http://schemas.openxmlformats.org/officeDocument/2006/relationships/hyperlink" Target="mailto:ovs222@g.uky.edu" TargetMode="External"/><Relationship Id="rId7" Type="http://schemas.openxmlformats.org/officeDocument/2006/relationships/hyperlink" Target="mailto:mackja@niehs.nih.gov" TargetMode="External"/><Relationship Id="rId12" Type="http://schemas.openxmlformats.org/officeDocument/2006/relationships/hyperlink" Target="mailto:thomas.lipscomb@nih.gov" TargetMode="External"/><Relationship Id="rId2" Type="http://schemas.openxmlformats.org/officeDocument/2006/relationships/hyperlink" Target="mailto:alison.motsinger-reif@nih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unice.lee@nih.gov" TargetMode="External"/><Relationship Id="rId11" Type="http://schemas.openxmlformats.org/officeDocument/2006/relationships/hyperlink" Target="mailto:farida.akhtari@nih.gov" TargetMode="External"/><Relationship Id="rId5" Type="http://schemas.openxmlformats.org/officeDocument/2006/relationships/hyperlink" Target="mailto:dillon.lloyd@nih.gov" TargetMode="External"/><Relationship Id="rId10" Type="http://schemas.openxmlformats.org/officeDocument/2006/relationships/hyperlink" Target="mailto:john.house@nih.gov" TargetMode="External"/><Relationship Id="rId4" Type="http://schemas.openxmlformats.org/officeDocument/2006/relationships/hyperlink" Target="mailto:ziyue.wang@nih.gov" TargetMode="External"/><Relationship Id="rId9" Type="http://schemas.openxmlformats.org/officeDocument/2006/relationships/hyperlink" Target="mailto:fargod@niehs.nih.gov" TargetMode="External"/><Relationship Id="rId14" Type="http://schemas.openxmlformats.org/officeDocument/2006/relationships/hyperlink" Target="mailto:jason.phillips@sciom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delgene.niehs.nih.gov/vl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3.png"/><Relationship Id="rId4" Type="http://schemas.openxmlformats.org/officeDocument/2006/relationships/image" Target="../media/image55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0.png"/><Relationship Id="rId12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200.png"/><Relationship Id="rId12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ED36E-4303-4532-A976-F51F8D95D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97" y="577049"/>
            <a:ext cx="11718524" cy="3135111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Cataloging gene-environment interaction candidate SNPs for over 3,000 UK Biobank disease phenotypes through </a:t>
            </a:r>
            <a:r>
              <a:rPr lang="en-US" sz="5400" b="1" dirty="0"/>
              <a:t>v</a:t>
            </a:r>
            <a:r>
              <a:rPr lang="en-US" sz="5400" dirty="0"/>
              <a:t>ariance </a:t>
            </a:r>
            <a:r>
              <a:rPr lang="en-US" sz="5400" b="1" dirty="0"/>
              <a:t>l</a:t>
            </a:r>
            <a:r>
              <a:rPr lang="en-US" sz="5400" dirty="0"/>
              <a:t>oci </a:t>
            </a:r>
            <a:r>
              <a:rPr lang="en-US" sz="5400" b="1" dirty="0"/>
              <a:t>a</a:t>
            </a:r>
            <a:r>
              <a:rPr lang="en-US" sz="5400" dirty="0"/>
              <a:t>nalysis.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FC6C0-149A-4633-90F9-5A26C8A91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822" y="3804235"/>
            <a:ext cx="11718524" cy="779462"/>
          </a:xfrm>
        </p:spPr>
        <p:txBody>
          <a:bodyPr>
            <a:normAutofit fontScale="92500"/>
          </a:bodyPr>
          <a:lstStyle/>
          <a:p>
            <a:r>
              <a:rPr lang="en-US" sz="2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Extension of variance Quantitative Trait Loci analysis to support binary traits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F7691A-B7E9-4755-A825-2C23CBF2358A}"/>
              </a:ext>
            </a:extLst>
          </p:cNvPr>
          <p:cNvSpPr txBox="1"/>
          <p:nvPr/>
        </p:nvSpPr>
        <p:spPr>
          <a:xfrm>
            <a:off x="1933575" y="4458685"/>
            <a:ext cx="8324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Xiaoran Tong, 		National Institute of Environmental Health Sciences</a:t>
            </a:r>
          </a:p>
          <a:p>
            <a:r>
              <a:rPr lang="en-US" sz="2000" dirty="0"/>
              <a:t>Alison A. Motsinger-Reif 	National Institute of Environmental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92123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76CC03-AF78-4F2D-B1C7-00E4C5E63E67}"/>
              </a:ext>
            </a:extLst>
          </p:cNvPr>
          <p:cNvSpPr txBox="1"/>
          <p:nvPr/>
        </p:nvSpPr>
        <p:spPr>
          <a:xfrm>
            <a:off x="0" y="199783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Limitation of vQTL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5BB0E-3C53-429D-B822-666CF807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18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3ABCB2-0510-4E5D-8858-3897F151C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3232"/>
            <a:ext cx="12192000" cy="5737412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2CB76E30-4CD1-44EE-AAA9-599857F6F14F}"/>
              </a:ext>
            </a:extLst>
          </p:cNvPr>
          <p:cNvSpPr txBox="1"/>
          <p:nvPr/>
        </p:nvSpPr>
        <p:spPr>
          <a:xfrm>
            <a:off x="0" y="502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Issues with DLM: null environment main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69F194-1C24-4444-A820-29EDC32D23EA}"/>
                  </a:ext>
                </a:extLst>
              </p:cNvPr>
              <p:cNvSpPr txBox="1"/>
              <p:nvPr/>
            </p:nvSpPr>
            <p:spPr>
              <a:xfrm>
                <a:off x="5324881" y="1462480"/>
                <a:ext cx="51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69F194-1C24-4444-A820-29EDC32D2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81" y="1462480"/>
                <a:ext cx="51769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CFCB33-E23F-4D84-AA9F-82E16FC8AF51}"/>
              </a:ext>
            </a:extLst>
          </p:cNvPr>
          <p:cNvCxnSpPr>
            <a:cxnSpLocks/>
          </p:cNvCxnSpPr>
          <p:nvPr/>
        </p:nvCxnSpPr>
        <p:spPr>
          <a:xfrm flipV="1">
            <a:off x="6954229" y="4726654"/>
            <a:ext cx="0" cy="1108364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894E03-AD6C-46DD-A3F1-73455F596E75}"/>
                  </a:ext>
                </a:extLst>
              </p:cNvPr>
              <p:cNvSpPr txBox="1"/>
              <p:nvPr/>
            </p:nvSpPr>
            <p:spPr>
              <a:xfrm>
                <a:off x="6830404" y="4411312"/>
                <a:ext cx="570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894E03-AD6C-46DD-A3F1-73455F59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404" y="4411312"/>
                <a:ext cx="57022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928745-7562-4205-AB07-F4EF36EFA229}"/>
              </a:ext>
            </a:extLst>
          </p:cNvPr>
          <p:cNvCxnSpPr>
            <a:cxnSpLocks/>
          </p:cNvCxnSpPr>
          <p:nvPr/>
        </p:nvCxnSpPr>
        <p:spPr>
          <a:xfrm flipV="1">
            <a:off x="11382777" y="4726654"/>
            <a:ext cx="0" cy="1108364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3A7541C-CB1B-4B06-866A-EC303BC92F31}"/>
                  </a:ext>
                </a:extLst>
              </p:cNvPr>
              <p:cNvSpPr txBox="1"/>
              <p:nvPr/>
            </p:nvSpPr>
            <p:spPr>
              <a:xfrm>
                <a:off x="11274082" y="4452449"/>
                <a:ext cx="569130" cy="374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3A7541C-CB1B-4B06-866A-EC303BC92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082" y="4452449"/>
                <a:ext cx="569130" cy="3745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935397B-983E-41AB-85C7-14764F627959}"/>
              </a:ext>
            </a:extLst>
          </p:cNvPr>
          <p:cNvSpPr txBox="1"/>
          <p:nvPr/>
        </p:nvSpPr>
        <p:spPr>
          <a:xfrm>
            <a:off x="-1" y="629850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SFSS1095"/>
              </a:rPr>
              <a:t>With a weak environment main effect, the DLM slope is flat despite existing GxE.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F4A644A-8E5C-4C5C-942B-26B772E56EF6}"/>
                  </a:ext>
                </a:extLst>
              </p:cNvPr>
              <p:cNvSpPr txBox="1"/>
              <p:nvPr/>
            </p:nvSpPr>
            <p:spPr>
              <a:xfrm>
                <a:off x="1009477" y="5256835"/>
                <a:ext cx="51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F4A644A-8E5C-4C5C-942B-26B772E56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77" y="5256835"/>
                <a:ext cx="51769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BB0246-8F3B-4E47-92C0-C910C54CB3CE}"/>
              </a:ext>
            </a:extLst>
          </p:cNvPr>
          <p:cNvCxnSpPr>
            <a:cxnSpLocks/>
          </p:cNvCxnSpPr>
          <p:nvPr/>
        </p:nvCxnSpPr>
        <p:spPr>
          <a:xfrm flipV="1">
            <a:off x="5435140" y="1783003"/>
            <a:ext cx="0" cy="1162889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6E6412-8EAE-48C8-A1DC-F323F77564EF}"/>
              </a:ext>
            </a:extLst>
          </p:cNvPr>
          <p:cNvCxnSpPr>
            <a:cxnSpLocks/>
          </p:cNvCxnSpPr>
          <p:nvPr/>
        </p:nvCxnSpPr>
        <p:spPr>
          <a:xfrm>
            <a:off x="1009477" y="4339401"/>
            <a:ext cx="0" cy="1086674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AD932A-3CD4-4958-8179-E7DC4D9B5F0E}"/>
              </a:ext>
            </a:extLst>
          </p:cNvPr>
          <p:cNvCxnSpPr>
            <a:cxnSpLocks/>
          </p:cNvCxnSpPr>
          <p:nvPr/>
        </p:nvCxnSpPr>
        <p:spPr>
          <a:xfrm flipV="1">
            <a:off x="3409893" y="3581400"/>
            <a:ext cx="0" cy="554182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DFCF03-811F-4491-B921-98FEC4A4E3BE}"/>
              </a:ext>
            </a:extLst>
          </p:cNvPr>
          <p:cNvCxnSpPr>
            <a:cxnSpLocks/>
          </p:cNvCxnSpPr>
          <p:nvPr/>
        </p:nvCxnSpPr>
        <p:spPr>
          <a:xfrm flipV="1">
            <a:off x="3112195" y="3108036"/>
            <a:ext cx="0" cy="572147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5F97FA1-310C-424D-87DC-AFC811FA2207}"/>
                  </a:ext>
                </a:extLst>
              </p:cNvPr>
              <p:cNvSpPr txBox="1"/>
              <p:nvPr/>
            </p:nvSpPr>
            <p:spPr>
              <a:xfrm>
                <a:off x="2910991" y="2717164"/>
                <a:ext cx="498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5F97FA1-310C-424D-87DC-AFC811FA2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991" y="2717164"/>
                <a:ext cx="49890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886B252-2C55-49C0-9F24-6F30AA184382}"/>
                  </a:ext>
                </a:extLst>
              </p:cNvPr>
              <p:cNvSpPr txBox="1"/>
              <p:nvPr/>
            </p:nvSpPr>
            <p:spPr>
              <a:xfrm>
                <a:off x="3409893" y="3987130"/>
                <a:ext cx="498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886B252-2C55-49C0-9F24-6F30AA184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893" y="3987130"/>
                <a:ext cx="49890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5063406-136D-476D-888E-97DB26BE4957}"/>
              </a:ext>
            </a:extLst>
          </p:cNvPr>
          <p:cNvCxnSpPr>
            <a:cxnSpLocks/>
          </p:cNvCxnSpPr>
          <p:nvPr/>
        </p:nvCxnSpPr>
        <p:spPr>
          <a:xfrm flipV="1">
            <a:off x="9164319" y="5496588"/>
            <a:ext cx="0" cy="338430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6FB0C2-7CCF-406C-839E-6CB02A32E1EE}"/>
                  </a:ext>
                </a:extLst>
              </p:cNvPr>
              <p:cNvSpPr txBox="1"/>
              <p:nvPr/>
            </p:nvSpPr>
            <p:spPr>
              <a:xfrm>
                <a:off x="8827058" y="5110489"/>
                <a:ext cx="574196" cy="37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6FB0C2-7CCF-406C-839E-6CB02A32E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058" y="5110489"/>
                <a:ext cx="574196" cy="3760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92088-4663-4E41-A803-D8C44815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90E2D2-6B9E-4E8F-AED7-1F4E2B355DEB}"/>
              </a:ext>
            </a:extLst>
          </p:cNvPr>
          <p:cNvGrpSpPr/>
          <p:nvPr/>
        </p:nvGrpSpPr>
        <p:grpSpPr>
          <a:xfrm>
            <a:off x="457200" y="1280160"/>
            <a:ext cx="2230473" cy="803320"/>
            <a:chOff x="539110" y="1245206"/>
            <a:chExt cx="2230473" cy="80332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E80BB76-AE02-4738-A473-2B4405E455C5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399095"/>
              <a:ext cx="914400" cy="0"/>
            </a:xfrm>
            <a:prstGeom prst="line">
              <a:avLst/>
            </a:prstGeom>
            <a:ln w="38100">
              <a:solidFill>
                <a:srgbClr val="EA797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9FD485E-9C80-4879-BE57-F6B900B15B02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647843"/>
              <a:ext cx="914400" cy="0"/>
            </a:xfrm>
            <a:prstGeom prst="line">
              <a:avLst/>
            </a:prstGeom>
            <a:ln w="38100">
              <a:solidFill>
                <a:srgbClr val="3AC9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7C2D7E6-06B8-4B3D-B9BA-F69784AE22D5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896592"/>
              <a:ext cx="914400" cy="0"/>
            </a:xfrm>
            <a:prstGeom prst="line">
              <a:avLst/>
            </a:prstGeom>
            <a:ln w="381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F854C5-E442-438D-B724-AF118DE6607E}"/>
                </a:ext>
              </a:extLst>
            </p:cNvPr>
            <p:cNvSpPr txBox="1"/>
            <p:nvPr/>
          </p:nvSpPr>
          <p:spPr>
            <a:xfrm>
              <a:off x="1453510" y="1488067"/>
              <a:ext cx="1316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Environment 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ABE62D3-5A89-4DAC-AF04-C0FF566A7B15}"/>
                </a:ext>
              </a:extLst>
            </p:cNvPr>
            <p:cNvSpPr txBox="1"/>
            <p:nvPr/>
          </p:nvSpPr>
          <p:spPr>
            <a:xfrm>
              <a:off x="1453510" y="1245206"/>
              <a:ext cx="1316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Environment 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B2B74A8-B952-48D5-9A4A-D1F30A44173A}"/>
                </a:ext>
              </a:extLst>
            </p:cNvPr>
            <p:cNvSpPr txBox="1"/>
            <p:nvPr/>
          </p:nvSpPr>
          <p:spPr>
            <a:xfrm>
              <a:off x="1453509" y="1740749"/>
              <a:ext cx="11249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Marginal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977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1115C7-B38B-424F-B85B-9406F871D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3232"/>
            <a:ext cx="12188952" cy="5731482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2CB76E30-4CD1-44EE-AAA9-599857F6F14F}"/>
              </a:ext>
            </a:extLst>
          </p:cNvPr>
          <p:cNvSpPr txBox="1"/>
          <p:nvPr/>
        </p:nvSpPr>
        <p:spPr>
          <a:xfrm>
            <a:off x="0" y="502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Issues with DLM: type 1 error for binary traits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69F194-1C24-4444-A820-29EDC32D23EA}"/>
                  </a:ext>
                </a:extLst>
              </p:cNvPr>
              <p:cNvSpPr txBox="1"/>
              <p:nvPr/>
            </p:nvSpPr>
            <p:spPr>
              <a:xfrm>
                <a:off x="5475582" y="1432353"/>
                <a:ext cx="51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69F194-1C24-4444-A820-29EDC32D2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582" y="1432353"/>
                <a:ext cx="51769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CFCB33-E23F-4D84-AA9F-82E16FC8AF51}"/>
              </a:ext>
            </a:extLst>
          </p:cNvPr>
          <p:cNvCxnSpPr>
            <a:cxnSpLocks/>
          </p:cNvCxnSpPr>
          <p:nvPr/>
        </p:nvCxnSpPr>
        <p:spPr>
          <a:xfrm flipV="1">
            <a:off x="7201879" y="5593556"/>
            <a:ext cx="0" cy="246552"/>
          </a:xfrm>
          <a:prstGeom prst="straightConnector1">
            <a:avLst/>
          </a:prstGeom>
          <a:ln w="12700">
            <a:solidFill>
              <a:srgbClr val="EA7970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894E03-AD6C-46DD-A3F1-73455F596E75}"/>
                  </a:ext>
                </a:extLst>
              </p:cNvPr>
              <p:cNvSpPr txBox="1"/>
              <p:nvPr/>
            </p:nvSpPr>
            <p:spPr>
              <a:xfrm>
                <a:off x="7116871" y="5282303"/>
                <a:ext cx="570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894E03-AD6C-46DD-A3F1-73455F59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871" y="5282303"/>
                <a:ext cx="57022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928745-7562-4205-AB07-F4EF36EFA229}"/>
              </a:ext>
            </a:extLst>
          </p:cNvPr>
          <p:cNvCxnSpPr>
            <a:cxnSpLocks/>
          </p:cNvCxnSpPr>
          <p:nvPr/>
        </p:nvCxnSpPr>
        <p:spPr>
          <a:xfrm flipV="1">
            <a:off x="11358817" y="5086327"/>
            <a:ext cx="0" cy="747406"/>
          </a:xfrm>
          <a:prstGeom prst="straightConnector1">
            <a:avLst/>
          </a:prstGeom>
          <a:ln w="12700">
            <a:solidFill>
              <a:srgbClr val="3AC9CC"/>
            </a:solidFill>
            <a:prstDash val="dash"/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3A7541C-CB1B-4B06-866A-EC303BC92F31}"/>
                  </a:ext>
                </a:extLst>
              </p:cNvPr>
              <p:cNvSpPr txBox="1"/>
              <p:nvPr/>
            </p:nvSpPr>
            <p:spPr>
              <a:xfrm>
                <a:off x="10875423" y="4990439"/>
                <a:ext cx="569130" cy="374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3A7541C-CB1B-4B06-866A-EC303BC92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5423" y="4990439"/>
                <a:ext cx="569130" cy="374590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935397B-983E-41AB-85C7-14764F627959}"/>
              </a:ext>
            </a:extLst>
          </p:cNvPr>
          <p:cNvSpPr txBox="1"/>
          <p:nvPr/>
        </p:nvSpPr>
        <p:spPr>
          <a:xfrm>
            <a:off x="-1" y="629850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SFSS1095"/>
              </a:rPr>
              <a:t>The DLM slope is non-zero despite the absence GxE.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F4A644A-8E5C-4C5C-942B-26B772E56EF6}"/>
                  </a:ext>
                </a:extLst>
              </p:cNvPr>
              <p:cNvSpPr txBox="1"/>
              <p:nvPr/>
            </p:nvSpPr>
            <p:spPr>
              <a:xfrm>
                <a:off x="1196582" y="5543550"/>
                <a:ext cx="51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F4A644A-8E5C-4C5C-942B-26B772E56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582" y="5543550"/>
                <a:ext cx="51769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BB0246-8F3B-4E47-92C0-C910C54CB3CE}"/>
              </a:ext>
            </a:extLst>
          </p:cNvPr>
          <p:cNvCxnSpPr>
            <a:cxnSpLocks/>
          </p:cNvCxnSpPr>
          <p:nvPr/>
        </p:nvCxnSpPr>
        <p:spPr>
          <a:xfrm flipV="1">
            <a:off x="5539915" y="1452161"/>
            <a:ext cx="0" cy="1800905"/>
          </a:xfrm>
          <a:prstGeom prst="straightConnector1">
            <a:avLst/>
          </a:prstGeom>
          <a:ln w="12700">
            <a:solidFill>
              <a:srgbClr val="3AC9CC"/>
            </a:solidFill>
            <a:prstDash val="dash"/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6E6412-8EAE-48C8-A1DC-F323F77564EF}"/>
              </a:ext>
            </a:extLst>
          </p:cNvPr>
          <p:cNvCxnSpPr>
            <a:cxnSpLocks/>
          </p:cNvCxnSpPr>
          <p:nvPr/>
        </p:nvCxnSpPr>
        <p:spPr>
          <a:xfrm>
            <a:off x="1232550" y="4819651"/>
            <a:ext cx="0" cy="1014082"/>
          </a:xfrm>
          <a:prstGeom prst="straightConnector1">
            <a:avLst/>
          </a:prstGeom>
          <a:ln w="12700">
            <a:solidFill>
              <a:srgbClr val="EA7970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AD932A-3CD4-4958-8179-E7DC4D9B5F0E}"/>
              </a:ext>
            </a:extLst>
          </p:cNvPr>
          <p:cNvCxnSpPr>
            <a:cxnSpLocks/>
          </p:cNvCxnSpPr>
          <p:nvPr/>
        </p:nvCxnSpPr>
        <p:spPr>
          <a:xfrm flipV="1">
            <a:off x="3394309" y="4038600"/>
            <a:ext cx="0" cy="1827948"/>
          </a:xfrm>
          <a:prstGeom prst="straightConnector1">
            <a:avLst/>
          </a:prstGeom>
          <a:ln w="12700">
            <a:solidFill>
              <a:srgbClr val="EA797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DFCF03-811F-4491-B921-98FEC4A4E3BE}"/>
              </a:ext>
            </a:extLst>
          </p:cNvPr>
          <p:cNvCxnSpPr>
            <a:cxnSpLocks/>
          </p:cNvCxnSpPr>
          <p:nvPr/>
        </p:nvCxnSpPr>
        <p:spPr>
          <a:xfrm flipV="1">
            <a:off x="3394309" y="1447801"/>
            <a:ext cx="0" cy="2590799"/>
          </a:xfrm>
          <a:prstGeom prst="straightConnector1">
            <a:avLst/>
          </a:prstGeom>
          <a:ln w="12700">
            <a:solidFill>
              <a:srgbClr val="3AC9CC"/>
            </a:solidFill>
            <a:prstDash val="dash"/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5F97FA1-310C-424D-87DC-AFC811FA2207}"/>
                  </a:ext>
                </a:extLst>
              </p:cNvPr>
              <p:cNvSpPr txBox="1"/>
              <p:nvPr/>
            </p:nvSpPr>
            <p:spPr>
              <a:xfrm>
                <a:off x="3346038" y="1452161"/>
                <a:ext cx="498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5F97FA1-310C-424D-87DC-AFC811FA2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038" y="1452161"/>
                <a:ext cx="49890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886B252-2C55-49C0-9F24-6F30AA184382}"/>
                  </a:ext>
                </a:extLst>
              </p:cNvPr>
              <p:cNvSpPr txBox="1"/>
              <p:nvPr/>
            </p:nvSpPr>
            <p:spPr>
              <a:xfrm>
                <a:off x="3383923" y="5507163"/>
                <a:ext cx="498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886B252-2C55-49C0-9F24-6F30AA184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23" y="5507163"/>
                <a:ext cx="49890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5063406-136D-476D-888E-97DB26BE4957}"/>
              </a:ext>
            </a:extLst>
          </p:cNvPr>
          <p:cNvCxnSpPr>
            <a:cxnSpLocks/>
          </p:cNvCxnSpPr>
          <p:nvPr/>
        </p:nvCxnSpPr>
        <p:spPr>
          <a:xfrm flipV="1">
            <a:off x="9202419" y="4343400"/>
            <a:ext cx="0" cy="1496708"/>
          </a:xfrm>
          <a:prstGeom prst="straightConnector1">
            <a:avLst/>
          </a:prstGeom>
          <a:ln w="12700">
            <a:solidFill>
              <a:srgbClr val="3AC9CC"/>
            </a:solidFill>
            <a:prstDash val="dash"/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6FB0C2-7CCF-406C-839E-6CB02A32E1EE}"/>
                  </a:ext>
                </a:extLst>
              </p:cNvPr>
              <p:cNvSpPr txBox="1"/>
              <p:nvPr/>
            </p:nvSpPr>
            <p:spPr>
              <a:xfrm>
                <a:off x="9108158" y="4324127"/>
                <a:ext cx="574196" cy="37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6FB0C2-7CCF-406C-839E-6CB02A32E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158" y="4324127"/>
                <a:ext cx="574196" cy="3760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13566CE-7E22-4F0F-BCE0-1AAED5969979}"/>
              </a:ext>
            </a:extLst>
          </p:cNvPr>
          <p:cNvCxnSpPr>
            <a:cxnSpLocks/>
          </p:cNvCxnSpPr>
          <p:nvPr/>
        </p:nvCxnSpPr>
        <p:spPr>
          <a:xfrm flipV="1">
            <a:off x="1233346" y="1447800"/>
            <a:ext cx="0" cy="3371851"/>
          </a:xfrm>
          <a:prstGeom prst="straightConnector1">
            <a:avLst/>
          </a:prstGeom>
          <a:ln w="12700">
            <a:solidFill>
              <a:srgbClr val="3AC9CC"/>
            </a:solidFill>
            <a:prstDash val="dash"/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B772A0A-FC4D-4DEB-8D61-FF9BB8D62029}"/>
                  </a:ext>
                </a:extLst>
              </p:cNvPr>
              <p:cNvSpPr txBox="1"/>
              <p:nvPr/>
            </p:nvSpPr>
            <p:spPr>
              <a:xfrm>
                <a:off x="1213673" y="1443315"/>
                <a:ext cx="51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B772A0A-FC4D-4DEB-8D61-FF9BB8D62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673" y="1443315"/>
                <a:ext cx="51769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C83C2DC-2B3D-41CF-9C9D-EAF082624DF4}"/>
              </a:ext>
            </a:extLst>
          </p:cNvPr>
          <p:cNvCxnSpPr>
            <a:cxnSpLocks/>
          </p:cNvCxnSpPr>
          <p:nvPr/>
        </p:nvCxnSpPr>
        <p:spPr>
          <a:xfrm flipV="1">
            <a:off x="7036495" y="3257550"/>
            <a:ext cx="0" cy="2582558"/>
          </a:xfrm>
          <a:prstGeom prst="straightConnector1">
            <a:avLst/>
          </a:prstGeom>
          <a:ln w="12700">
            <a:solidFill>
              <a:srgbClr val="3AC9CC"/>
            </a:solidFill>
            <a:prstDash val="dash"/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007999E-37B9-4289-AA47-C888C232C780}"/>
              </a:ext>
            </a:extLst>
          </p:cNvPr>
          <p:cNvCxnSpPr>
            <a:cxnSpLocks/>
          </p:cNvCxnSpPr>
          <p:nvPr/>
        </p:nvCxnSpPr>
        <p:spPr>
          <a:xfrm flipV="1">
            <a:off x="9367802" y="5091754"/>
            <a:ext cx="0" cy="751209"/>
          </a:xfrm>
          <a:prstGeom prst="straightConnector1">
            <a:avLst/>
          </a:prstGeom>
          <a:ln w="12700">
            <a:solidFill>
              <a:srgbClr val="EA7970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F2D3089-63AE-43C6-A77D-70454B5F328D}"/>
                  </a:ext>
                </a:extLst>
              </p:cNvPr>
              <p:cNvSpPr txBox="1"/>
              <p:nvPr/>
            </p:nvSpPr>
            <p:spPr>
              <a:xfrm>
                <a:off x="9328574" y="4988964"/>
                <a:ext cx="574196" cy="37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F2D3089-63AE-43C6-A77D-70454B5F3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574" y="4988964"/>
                <a:ext cx="574196" cy="3760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9E0C8AB-385F-48F6-AC59-8CEE6F432ED9}"/>
              </a:ext>
            </a:extLst>
          </p:cNvPr>
          <p:cNvCxnSpPr>
            <a:cxnSpLocks/>
          </p:cNvCxnSpPr>
          <p:nvPr/>
        </p:nvCxnSpPr>
        <p:spPr>
          <a:xfrm flipV="1">
            <a:off x="11521340" y="4343400"/>
            <a:ext cx="0" cy="1496708"/>
          </a:xfrm>
          <a:prstGeom prst="straightConnector1">
            <a:avLst/>
          </a:prstGeom>
          <a:ln w="12700">
            <a:solidFill>
              <a:srgbClr val="EA7970"/>
            </a:solidFill>
            <a:prstDash val="solid"/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A0AF0E9-D214-4F5D-B654-B62EE6075AF7}"/>
                  </a:ext>
                </a:extLst>
              </p:cNvPr>
              <p:cNvSpPr txBox="1"/>
              <p:nvPr/>
            </p:nvSpPr>
            <p:spPr>
              <a:xfrm>
                <a:off x="11466918" y="4279190"/>
                <a:ext cx="574196" cy="37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A0AF0E9-D214-4F5D-B654-B62EE6075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918" y="4279190"/>
                <a:ext cx="574196" cy="3760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3AE8EC9-858F-408C-8B25-BEA21318A6DA}"/>
              </a:ext>
            </a:extLst>
          </p:cNvPr>
          <p:cNvCxnSpPr>
            <a:cxnSpLocks/>
          </p:cNvCxnSpPr>
          <p:nvPr/>
        </p:nvCxnSpPr>
        <p:spPr>
          <a:xfrm flipV="1">
            <a:off x="5539915" y="3253066"/>
            <a:ext cx="0" cy="2586094"/>
          </a:xfrm>
          <a:prstGeom prst="straightConnector1">
            <a:avLst/>
          </a:prstGeom>
          <a:ln w="12700">
            <a:solidFill>
              <a:srgbClr val="EA797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FA83BD8-A326-4F98-95DC-DA89A9B84DA5}"/>
                  </a:ext>
                </a:extLst>
              </p:cNvPr>
              <p:cNvSpPr txBox="1"/>
              <p:nvPr/>
            </p:nvSpPr>
            <p:spPr>
              <a:xfrm>
                <a:off x="5504157" y="5507163"/>
                <a:ext cx="51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FA83BD8-A326-4F98-95DC-DA89A9B84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157" y="5507163"/>
                <a:ext cx="51769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F64653D-CAAD-4D03-BCE8-797725A10DBC}"/>
                  </a:ext>
                </a:extLst>
              </p:cNvPr>
              <p:cNvSpPr txBox="1"/>
              <p:nvPr/>
            </p:nvSpPr>
            <p:spPr>
              <a:xfrm>
                <a:off x="6967793" y="3253066"/>
                <a:ext cx="570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F64653D-CAAD-4D03-BCE8-797725A10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793" y="3253066"/>
                <a:ext cx="570220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C0408-FABF-4EC5-A1EB-5A581902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BDD222A-78CB-4A14-99A5-044CDCE88C66}"/>
              </a:ext>
            </a:extLst>
          </p:cNvPr>
          <p:cNvGrpSpPr/>
          <p:nvPr/>
        </p:nvGrpSpPr>
        <p:grpSpPr>
          <a:xfrm>
            <a:off x="6534599" y="1283337"/>
            <a:ext cx="2230473" cy="803320"/>
            <a:chOff x="539110" y="1245206"/>
            <a:chExt cx="2230473" cy="80332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E850511-3AC9-46C6-B06C-BE0142ACEFE6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399095"/>
              <a:ext cx="914400" cy="0"/>
            </a:xfrm>
            <a:prstGeom prst="line">
              <a:avLst/>
            </a:prstGeom>
            <a:ln w="38100">
              <a:solidFill>
                <a:srgbClr val="EA797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A7DE143-7328-4A5C-9FF0-6C0DBD5D9BEB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647843"/>
              <a:ext cx="914400" cy="0"/>
            </a:xfrm>
            <a:prstGeom prst="line">
              <a:avLst/>
            </a:prstGeom>
            <a:ln w="38100">
              <a:solidFill>
                <a:srgbClr val="3AC9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F7F2EAC-DDDE-44F8-B280-67415B23CAEE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896592"/>
              <a:ext cx="914400" cy="0"/>
            </a:xfrm>
            <a:prstGeom prst="line">
              <a:avLst/>
            </a:prstGeom>
            <a:ln w="381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CE53EC5-B4CD-42A7-8071-2C831DE9914C}"/>
                </a:ext>
              </a:extLst>
            </p:cNvPr>
            <p:cNvSpPr txBox="1"/>
            <p:nvPr/>
          </p:nvSpPr>
          <p:spPr>
            <a:xfrm>
              <a:off x="1453510" y="1488067"/>
              <a:ext cx="1316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Environment 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2618484-769B-407F-8822-2C3222A7FDF5}"/>
                </a:ext>
              </a:extLst>
            </p:cNvPr>
            <p:cNvSpPr txBox="1"/>
            <p:nvPr/>
          </p:nvSpPr>
          <p:spPr>
            <a:xfrm>
              <a:off x="1453510" y="1245206"/>
              <a:ext cx="1316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Environment 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707B1EF-80EF-4832-A6DC-26D1C91B467E}"/>
                </a:ext>
              </a:extLst>
            </p:cNvPr>
            <p:cNvSpPr txBox="1"/>
            <p:nvPr/>
          </p:nvSpPr>
          <p:spPr>
            <a:xfrm>
              <a:off x="1453509" y="1740749"/>
              <a:ext cx="11249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Marginal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588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76CC03-AF78-4F2D-B1C7-00E4C5E63E67}"/>
              </a:ext>
            </a:extLst>
          </p:cNvPr>
          <p:cNvSpPr txBox="1"/>
          <p:nvPr/>
        </p:nvSpPr>
        <p:spPr>
          <a:xfrm>
            <a:off x="0" y="272111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Variance Locus Analysis (VLA)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884E8-5328-4BEE-BEC6-3B8AC05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78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2CB76E30-4CD1-44EE-AAA9-599857F6F14F}"/>
              </a:ext>
            </a:extLst>
          </p:cNvPr>
          <p:cNvSpPr txBox="1"/>
          <p:nvPr/>
        </p:nvSpPr>
        <p:spPr>
          <a:xfrm>
            <a:off x="0" y="502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Pre-scan GxE candidate variants: Variance Loci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Flowchart: Process 1">
                <a:extLst>
                  <a:ext uri="{FF2B5EF4-FFF2-40B4-BE49-F238E27FC236}">
                    <a16:creationId xmlns:a16="http://schemas.microsoft.com/office/drawing/2014/main" id="{7B8E15ED-202B-40B3-ABBB-F3C99D21FE0D}"/>
                  </a:ext>
                </a:extLst>
              </p:cNvPr>
              <p:cNvSpPr/>
              <p:nvPr/>
            </p:nvSpPr>
            <p:spPr>
              <a:xfrm>
                <a:off x="347505" y="1509125"/>
                <a:ext cx="2286000" cy="36945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for trait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" name="Flowchart: Process 1">
                <a:extLst>
                  <a:ext uri="{FF2B5EF4-FFF2-40B4-BE49-F238E27FC236}">
                    <a16:creationId xmlns:a16="http://schemas.microsoft.com/office/drawing/2014/main" id="{7B8E15ED-202B-40B3-ABBB-F3C99D21FE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05" y="1509125"/>
                <a:ext cx="2286000" cy="369454"/>
              </a:xfrm>
              <a:prstGeom prst="flowChartProcess">
                <a:avLst/>
              </a:prstGeom>
              <a:blipFill>
                <a:blip r:embed="rId4"/>
                <a:stretch>
                  <a:fillRect t="-11290" b="-30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lowchart: Process 14">
                <a:extLst>
                  <a:ext uri="{FF2B5EF4-FFF2-40B4-BE49-F238E27FC236}">
                    <a16:creationId xmlns:a16="http://schemas.microsoft.com/office/drawing/2014/main" id="{E4F6910C-EB67-4D83-B4FC-32C3949B2379}"/>
                  </a:ext>
                </a:extLst>
              </p:cNvPr>
              <p:cNvSpPr/>
              <p:nvPr/>
            </p:nvSpPr>
            <p:spPr>
              <a:xfrm>
                <a:off x="3167013" y="1509124"/>
                <a:ext cx="2286000" cy="372383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for variant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" name="Flowchart: Process 14">
                <a:extLst>
                  <a:ext uri="{FF2B5EF4-FFF2-40B4-BE49-F238E27FC236}">
                    <a16:creationId xmlns:a16="http://schemas.microsoft.com/office/drawing/2014/main" id="{E4F6910C-EB67-4D83-B4FC-32C3949B23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013" y="1509124"/>
                <a:ext cx="2286000" cy="372383"/>
              </a:xfrm>
              <a:prstGeom prst="flowChartProcess">
                <a:avLst/>
              </a:prstGeom>
              <a:blipFill>
                <a:blip r:embed="rId5"/>
                <a:stretch>
                  <a:fillRect t="-11111" b="-30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lowchart: Process 16">
                <a:extLst>
                  <a:ext uri="{FF2B5EF4-FFF2-40B4-BE49-F238E27FC236}">
                    <a16:creationId xmlns:a16="http://schemas.microsoft.com/office/drawing/2014/main" id="{17BC8039-4255-4D08-A167-1296F121132A}"/>
                  </a:ext>
                </a:extLst>
              </p:cNvPr>
              <p:cNvSpPr/>
              <p:nvPr/>
            </p:nvSpPr>
            <p:spPr>
              <a:xfrm>
                <a:off x="5986521" y="1509124"/>
                <a:ext cx="2286000" cy="36945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66FF6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" name="Flowchart: Process 16">
                <a:extLst>
                  <a:ext uri="{FF2B5EF4-FFF2-40B4-BE49-F238E27FC236}">
                    <a16:creationId xmlns:a16="http://schemas.microsoft.com/office/drawing/2014/main" id="{17BC8039-4255-4D08-A167-1296F1211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521" y="1509124"/>
                <a:ext cx="2286000" cy="369454"/>
              </a:xfrm>
              <a:prstGeom prst="flowChartProcess">
                <a:avLst/>
              </a:prstGeom>
              <a:blipFill>
                <a:blip r:embed="rId6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lowchart: Process 19">
                <a:extLst>
                  <a:ext uri="{FF2B5EF4-FFF2-40B4-BE49-F238E27FC236}">
                    <a16:creationId xmlns:a16="http://schemas.microsoft.com/office/drawing/2014/main" id="{2F1376C0-6497-40D1-9096-398BD38E2362}"/>
                  </a:ext>
                </a:extLst>
              </p:cNvPr>
              <p:cNvSpPr/>
              <p:nvPr/>
            </p:nvSpPr>
            <p:spPr>
              <a:xfrm>
                <a:off x="8806028" y="1509123"/>
                <a:ext cx="2286000" cy="36945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66FF6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66FF66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Flowchart: Process 19">
                <a:extLst>
                  <a:ext uri="{FF2B5EF4-FFF2-40B4-BE49-F238E27FC236}">
                    <a16:creationId xmlns:a16="http://schemas.microsoft.com/office/drawing/2014/main" id="{2F1376C0-6497-40D1-9096-398BD38E2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028" y="1509123"/>
                <a:ext cx="2286000" cy="369454"/>
              </a:xfrm>
              <a:prstGeom prst="flowChartProcess">
                <a:avLst/>
              </a:prstGeom>
              <a:blipFill>
                <a:blip r:embed="rId7"/>
                <a:stretch>
                  <a:fillRect b="-2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Flowchart: Decision 2">
                <a:extLst>
                  <a:ext uri="{FF2B5EF4-FFF2-40B4-BE49-F238E27FC236}">
                    <a16:creationId xmlns:a16="http://schemas.microsoft.com/office/drawing/2014/main" id="{CF672416-A301-4080-991F-451497B7645F}"/>
                  </a:ext>
                </a:extLst>
              </p:cNvPr>
              <p:cNvSpPr/>
              <p:nvPr/>
            </p:nvSpPr>
            <p:spPr>
              <a:xfrm>
                <a:off x="8806030" y="2235450"/>
                <a:ext cx="2286000" cy="731520"/>
              </a:xfrm>
              <a:prstGeom prst="flowChartDecis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h</a:t>
                </a:r>
                <a:r>
                  <a:rPr lang="en-US" b="0" baseline="-25000" dirty="0"/>
                  <a:t>0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Flowchart: Decision 2">
                <a:extLst>
                  <a:ext uri="{FF2B5EF4-FFF2-40B4-BE49-F238E27FC236}">
                    <a16:creationId xmlns:a16="http://schemas.microsoft.com/office/drawing/2014/main" id="{CF672416-A301-4080-991F-451497B76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030" y="2235450"/>
                <a:ext cx="2286000" cy="731520"/>
              </a:xfrm>
              <a:prstGeom prst="flowChartDecision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lowchart: Process 22">
                <a:extLst>
                  <a:ext uri="{FF2B5EF4-FFF2-40B4-BE49-F238E27FC236}">
                    <a16:creationId xmlns:a16="http://schemas.microsoft.com/office/drawing/2014/main" id="{A9BCCBF4-ABBA-4016-8EFE-5F1E2D39EC4E}"/>
                  </a:ext>
                </a:extLst>
              </p:cNvPr>
              <p:cNvSpPr/>
              <p:nvPr/>
            </p:nvSpPr>
            <p:spPr>
              <a:xfrm>
                <a:off x="8806028" y="3311999"/>
                <a:ext cx="2286000" cy="73152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/>
                  <a:t>add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400" dirty="0"/>
                  <a:t> to GxE candidates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Flowchart: Process 22">
                <a:extLst>
                  <a:ext uri="{FF2B5EF4-FFF2-40B4-BE49-F238E27FC236}">
                    <a16:creationId xmlns:a16="http://schemas.microsoft.com/office/drawing/2014/main" id="{A9BCCBF4-ABBA-4016-8EFE-5F1E2D39EC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028" y="3311999"/>
                <a:ext cx="2286000" cy="731520"/>
              </a:xfrm>
              <a:prstGeom prst="flowChartProcess">
                <a:avLst/>
              </a:prstGeom>
              <a:blipFill>
                <a:blip r:embed="rId9"/>
                <a:stretch>
                  <a:fillRect l="-2122" t="-114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008521FF-A650-4175-951D-4F65CAD44BF7}"/>
              </a:ext>
            </a:extLst>
          </p:cNvPr>
          <p:cNvSpPr txBox="1"/>
          <p:nvPr/>
        </p:nvSpPr>
        <p:spPr>
          <a:xfrm>
            <a:off x="9926801" y="2841177"/>
            <a:ext cx="72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reject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D6E1CBF-76BF-487A-B850-A8717CB80260}"/>
              </a:ext>
            </a:extLst>
          </p:cNvPr>
          <p:cNvCxnSpPr>
            <a:cxnSpLocks/>
            <a:stCxn id="20" idx="2"/>
            <a:endCxn id="3" idx="0"/>
          </p:cNvCxnSpPr>
          <p:nvPr/>
        </p:nvCxnSpPr>
        <p:spPr>
          <a:xfrm>
            <a:off x="9949028" y="1878577"/>
            <a:ext cx="2" cy="35687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3395978-E618-4913-BC4C-8EEE641A954B}"/>
              </a:ext>
            </a:extLst>
          </p:cNvPr>
          <p:cNvCxnSpPr>
            <a:cxnSpLocks/>
            <a:stCxn id="2" idx="3"/>
            <a:endCxn id="15" idx="1"/>
          </p:cNvCxnSpPr>
          <p:nvPr/>
        </p:nvCxnSpPr>
        <p:spPr>
          <a:xfrm>
            <a:off x="2633505" y="1693852"/>
            <a:ext cx="533508" cy="14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56D66B5-68DA-4104-997A-AED03255CCE5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5453013" y="1693851"/>
            <a:ext cx="533508" cy="146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599CD2F-0B44-43A6-A9C2-92E2BF1621FF}"/>
              </a:ext>
            </a:extLst>
          </p:cNvPr>
          <p:cNvCxnSpPr>
            <a:cxnSpLocks/>
            <a:stCxn id="17" idx="3"/>
            <a:endCxn id="20" idx="1"/>
          </p:cNvCxnSpPr>
          <p:nvPr/>
        </p:nvCxnSpPr>
        <p:spPr>
          <a:xfrm flipV="1">
            <a:off x="8272521" y="1693850"/>
            <a:ext cx="533507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AD8C9ED-1B4F-456B-BD12-B80001CBCAC8}"/>
              </a:ext>
            </a:extLst>
          </p:cNvPr>
          <p:cNvCxnSpPr>
            <a:cxnSpLocks/>
            <a:stCxn id="3" idx="2"/>
            <a:endCxn id="23" idx="0"/>
          </p:cNvCxnSpPr>
          <p:nvPr/>
        </p:nvCxnSpPr>
        <p:spPr>
          <a:xfrm flipH="1">
            <a:off x="9949028" y="2966970"/>
            <a:ext cx="2" cy="34502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7976737C-0065-472C-817A-C6C673F3E122}"/>
              </a:ext>
            </a:extLst>
          </p:cNvPr>
          <p:cNvCxnSpPr>
            <a:cxnSpLocks/>
            <a:stCxn id="23" idx="1"/>
            <a:endCxn id="15" idx="2"/>
          </p:cNvCxnSpPr>
          <p:nvPr/>
        </p:nvCxnSpPr>
        <p:spPr>
          <a:xfrm rot="10800000">
            <a:off x="4310014" y="1881507"/>
            <a:ext cx="4496015" cy="1796252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7A40C7A-647B-41B3-9CC0-F1EA0BC70448}"/>
              </a:ext>
            </a:extLst>
          </p:cNvPr>
          <p:cNvSpPr txBox="1"/>
          <p:nvPr/>
        </p:nvSpPr>
        <p:spPr>
          <a:xfrm>
            <a:off x="4302603" y="1896896"/>
            <a:ext cx="131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variant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CAE4F45-D3C9-4334-8DC8-7DE6B3A9DA32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4310013" y="2601210"/>
            <a:ext cx="449601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C9947F43-BDF0-44D8-8C6A-376F3E5E00F6}"/>
              </a:ext>
            </a:extLst>
          </p:cNvPr>
          <p:cNvSpPr txBox="1"/>
          <p:nvPr/>
        </p:nvSpPr>
        <p:spPr>
          <a:xfrm>
            <a:off x="7897129" y="2011510"/>
            <a:ext cx="73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retain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0D7D78-650E-47B2-8E75-E5C94082D675}"/>
              </a:ext>
            </a:extLst>
          </p:cNvPr>
          <p:cNvSpPr/>
          <p:nvPr/>
        </p:nvSpPr>
        <p:spPr>
          <a:xfrm>
            <a:off x="2944382" y="1348509"/>
            <a:ext cx="8333218" cy="283603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8C303F41-FD7A-4957-8060-FE34060B11BE}"/>
              </a:ext>
            </a:extLst>
          </p:cNvPr>
          <p:cNvCxnSpPr>
            <a:cxnSpLocks/>
            <a:stCxn id="76" idx="1"/>
            <a:endCxn id="2" idx="2"/>
          </p:cNvCxnSpPr>
          <p:nvPr/>
        </p:nvCxnSpPr>
        <p:spPr>
          <a:xfrm rot="10800000">
            <a:off x="1490506" y="1878579"/>
            <a:ext cx="1453877" cy="887948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A2C77DB8-4F20-4DE6-B868-63F0B32D5CE5}"/>
              </a:ext>
            </a:extLst>
          </p:cNvPr>
          <p:cNvSpPr txBox="1"/>
          <p:nvPr/>
        </p:nvSpPr>
        <p:spPr>
          <a:xfrm>
            <a:off x="1490505" y="1896896"/>
            <a:ext cx="108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trait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8E33C64-4990-43EF-A8E9-6CC4E5C8C03D}"/>
              </a:ext>
            </a:extLst>
          </p:cNvPr>
          <p:cNvSpPr txBox="1"/>
          <p:nvPr/>
        </p:nvSpPr>
        <p:spPr>
          <a:xfrm>
            <a:off x="6129582" y="931735"/>
            <a:ext cx="1970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Linear Model 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1E8A005-1179-47E7-A958-69D0D140C5D0}"/>
              </a:ext>
            </a:extLst>
          </p:cNvPr>
          <p:cNvSpPr txBox="1"/>
          <p:nvPr/>
        </p:nvSpPr>
        <p:spPr>
          <a:xfrm>
            <a:off x="8941680" y="931735"/>
            <a:ext cx="1970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Linear Model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732EC66-EC30-4A31-BFFC-3C055BB0D368}"/>
                  </a:ext>
                </a:extLst>
              </p:cNvPr>
              <p:cNvSpPr txBox="1"/>
              <p:nvPr/>
            </p:nvSpPr>
            <p:spPr>
              <a:xfrm>
                <a:off x="0" y="4443162"/>
                <a:ext cx="12192000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Variance Loci Analysis (VLA)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r>
                  <a:rPr lang="en-US" sz="3600" b="0" i="0" u="none" strike="noStrike" baseline="0" dirty="0"/>
                  <a:t>Fit a curve instead of a straight line in LM2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b="0" i="0" u="none" strike="noStrike" baseline="0" dirty="0"/>
                  <a:t>One tail test h</a:t>
                </a:r>
                <a:r>
                  <a:rPr lang="en-US" sz="3600" b="0" i="0" u="none" strike="noStrike" baseline="-25000" dirty="0"/>
                  <a:t>0</a:t>
                </a:r>
                <a:r>
                  <a:rPr lang="en-US" sz="3600" b="0" i="0" u="none" strike="noStrike" baseline="0" dirty="0"/>
                  <a:t>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sz="3600" b="0" i="0" u="none" strike="noStrike" baseline="0" dirty="0"/>
                  <a:t> (</a:t>
                </a:r>
                <a:r>
                  <a:rPr lang="en-US" sz="3600" dirty="0"/>
                  <a:t>upward </a:t>
                </a:r>
                <a:r>
                  <a:rPr lang="en-US" sz="3600" b="0" i="0" u="none" strike="noStrike" baseline="0" dirty="0"/>
                  <a:t>curve)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We emphasize the importance of covariates </a:t>
                </a:r>
                <a:r>
                  <a:rPr lang="en-US" sz="3600" dirty="0">
                    <a:solidFill>
                      <a:srgbClr val="66FF66"/>
                    </a:solidFill>
                  </a:rPr>
                  <a:t>x</a:t>
                </a:r>
                <a:r>
                  <a:rPr lang="en-US" sz="3600" dirty="0"/>
                  <a:t>.</a:t>
                </a:r>
                <a:endParaRPr lang="en-US" sz="3600" b="0" i="0" u="none" strike="noStrike" baseline="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732EC66-EC30-4A31-BFFC-3C055BB0D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43162"/>
                <a:ext cx="12192000" cy="2308324"/>
              </a:xfrm>
              <a:prstGeom prst="rect">
                <a:avLst/>
              </a:prstGeom>
              <a:blipFill>
                <a:blip r:embed="rId10"/>
                <a:stretch>
                  <a:fillRect l="-1350" t="-4222" b="-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E328A-0D24-46F5-AA4F-B316CE8A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72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30E16B-007C-4BA2-867B-DF1F70F4A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09"/>
            <a:ext cx="12212239" cy="5742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3E2C3D-BFBD-4730-B7C4-28C915A59BC8}"/>
              </a:ext>
            </a:extLst>
          </p:cNvPr>
          <p:cNvSpPr txBox="1"/>
          <p:nvPr/>
        </p:nvSpPr>
        <p:spPr>
          <a:xfrm>
            <a:off x="0" y="502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Null environment effect: curve fitting retore power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58950-9265-4C4D-A049-313907E92CBC}"/>
              </a:ext>
            </a:extLst>
          </p:cNvPr>
          <p:cNvSpPr txBox="1"/>
          <p:nvPr/>
        </p:nvSpPr>
        <p:spPr>
          <a:xfrm>
            <a:off x="-1" y="6298509"/>
            <a:ext cx="7804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SFSS1095"/>
              </a:rPr>
              <a:t>The curve will bend upwards in the presence of GxE.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58F176-412C-434E-B178-C1CB826267FA}"/>
              </a:ext>
            </a:extLst>
          </p:cNvPr>
          <p:cNvCxnSpPr>
            <a:cxnSpLocks/>
          </p:cNvCxnSpPr>
          <p:nvPr/>
        </p:nvCxnSpPr>
        <p:spPr>
          <a:xfrm flipV="1">
            <a:off x="6954229" y="4726654"/>
            <a:ext cx="0" cy="1108364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E66275-47EB-49B1-A05C-0166230C9B6C}"/>
                  </a:ext>
                </a:extLst>
              </p:cNvPr>
              <p:cNvSpPr txBox="1"/>
              <p:nvPr/>
            </p:nvSpPr>
            <p:spPr>
              <a:xfrm>
                <a:off x="6830404" y="4411312"/>
                <a:ext cx="570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E66275-47EB-49B1-A05C-0166230C9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404" y="4411312"/>
                <a:ext cx="57022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503C5C-6FC5-458A-8619-92C77731D7F1}"/>
              </a:ext>
            </a:extLst>
          </p:cNvPr>
          <p:cNvCxnSpPr>
            <a:cxnSpLocks/>
          </p:cNvCxnSpPr>
          <p:nvPr/>
        </p:nvCxnSpPr>
        <p:spPr>
          <a:xfrm flipV="1">
            <a:off x="11382777" y="4726654"/>
            <a:ext cx="0" cy="1108364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73C4A5-CDEC-4E84-87A7-1F9564FB55A2}"/>
                  </a:ext>
                </a:extLst>
              </p:cNvPr>
              <p:cNvSpPr txBox="1"/>
              <p:nvPr/>
            </p:nvSpPr>
            <p:spPr>
              <a:xfrm>
                <a:off x="11274082" y="4452449"/>
                <a:ext cx="569130" cy="374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73C4A5-CDEC-4E84-87A7-1F9564FB5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082" y="4452449"/>
                <a:ext cx="569130" cy="3745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67FBC0-B5F7-4587-86A0-2BD40849B6A1}"/>
              </a:ext>
            </a:extLst>
          </p:cNvPr>
          <p:cNvCxnSpPr>
            <a:cxnSpLocks/>
          </p:cNvCxnSpPr>
          <p:nvPr/>
        </p:nvCxnSpPr>
        <p:spPr>
          <a:xfrm flipV="1">
            <a:off x="9164319" y="5496588"/>
            <a:ext cx="0" cy="338430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5C7497-8B0A-4733-A661-AFA4ED96400C}"/>
                  </a:ext>
                </a:extLst>
              </p:cNvPr>
              <p:cNvSpPr txBox="1"/>
              <p:nvPr/>
            </p:nvSpPr>
            <p:spPr>
              <a:xfrm>
                <a:off x="8827058" y="5110489"/>
                <a:ext cx="574196" cy="37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5C7497-8B0A-4733-A661-AFA4ED964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058" y="5110489"/>
                <a:ext cx="574196" cy="376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EDDF33-A000-412D-BAA4-774C9F8CD3DB}"/>
                  </a:ext>
                </a:extLst>
              </p:cNvPr>
              <p:cNvSpPr txBox="1"/>
              <p:nvPr/>
            </p:nvSpPr>
            <p:spPr>
              <a:xfrm>
                <a:off x="5324881" y="1462480"/>
                <a:ext cx="51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EDDF33-A000-412D-BAA4-774C9F8CD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81" y="1462480"/>
                <a:ext cx="51769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7354AEB-A6CD-4F8B-ABDC-8E9780540D5A}"/>
                  </a:ext>
                </a:extLst>
              </p:cNvPr>
              <p:cNvSpPr txBox="1"/>
              <p:nvPr/>
            </p:nvSpPr>
            <p:spPr>
              <a:xfrm>
                <a:off x="1009477" y="5256835"/>
                <a:ext cx="51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7354AEB-A6CD-4F8B-ABDC-8E9780540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77" y="5256835"/>
                <a:ext cx="51769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7370AF-D7B8-4DB2-994F-0A69D686C118}"/>
              </a:ext>
            </a:extLst>
          </p:cNvPr>
          <p:cNvCxnSpPr>
            <a:cxnSpLocks/>
          </p:cNvCxnSpPr>
          <p:nvPr/>
        </p:nvCxnSpPr>
        <p:spPr>
          <a:xfrm flipV="1">
            <a:off x="5435140" y="1783003"/>
            <a:ext cx="0" cy="1162889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A0DC91C-4F48-4B8C-94EE-F5F11C766483}"/>
              </a:ext>
            </a:extLst>
          </p:cNvPr>
          <p:cNvCxnSpPr>
            <a:cxnSpLocks/>
          </p:cNvCxnSpPr>
          <p:nvPr/>
        </p:nvCxnSpPr>
        <p:spPr>
          <a:xfrm>
            <a:off x="1009477" y="4339401"/>
            <a:ext cx="0" cy="1086674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60744B-5520-4025-BF30-098FD72DD145}"/>
              </a:ext>
            </a:extLst>
          </p:cNvPr>
          <p:cNvCxnSpPr>
            <a:cxnSpLocks/>
          </p:cNvCxnSpPr>
          <p:nvPr/>
        </p:nvCxnSpPr>
        <p:spPr>
          <a:xfrm flipV="1">
            <a:off x="3409893" y="3581400"/>
            <a:ext cx="0" cy="554182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19B45B-CBF2-4084-ACF7-1DC35EA28F92}"/>
              </a:ext>
            </a:extLst>
          </p:cNvPr>
          <p:cNvCxnSpPr>
            <a:cxnSpLocks/>
          </p:cNvCxnSpPr>
          <p:nvPr/>
        </p:nvCxnSpPr>
        <p:spPr>
          <a:xfrm flipV="1">
            <a:off x="3112195" y="3108036"/>
            <a:ext cx="0" cy="572147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D6D3645-F0E6-4F68-85E7-9F997DD79211}"/>
                  </a:ext>
                </a:extLst>
              </p:cNvPr>
              <p:cNvSpPr txBox="1"/>
              <p:nvPr/>
            </p:nvSpPr>
            <p:spPr>
              <a:xfrm>
                <a:off x="2910991" y="2717164"/>
                <a:ext cx="498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D6D3645-F0E6-4F68-85E7-9F997DD79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991" y="2717164"/>
                <a:ext cx="49890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64C04C-DADB-42F9-BD9B-EEA1193F78E3}"/>
                  </a:ext>
                </a:extLst>
              </p:cNvPr>
              <p:cNvSpPr txBox="1"/>
              <p:nvPr/>
            </p:nvSpPr>
            <p:spPr>
              <a:xfrm>
                <a:off x="3409893" y="3987130"/>
                <a:ext cx="498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64C04C-DADB-42F9-BD9B-EEA1193F7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893" y="3987130"/>
                <a:ext cx="49890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ED453AA-B50E-4328-98D7-38046A735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424419-6047-460E-B80B-2C7D00F29BFD}"/>
              </a:ext>
            </a:extLst>
          </p:cNvPr>
          <p:cNvGrpSpPr/>
          <p:nvPr/>
        </p:nvGrpSpPr>
        <p:grpSpPr>
          <a:xfrm>
            <a:off x="457200" y="1280160"/>
            <a:ext cx="2230473" cy="803320"/>
            <a:chOff x="539110" y="1245206"/>
            <a:chExt cx="2230473" cy="80332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DD85737-5780-4054-89F3-A3DD7B80A99D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399095"/>
              <a:ext cx="914400" cy="0"/>
            </a:xfrm>
            <a:prstGeom prst="line">
              <a:avLst/>
            </a:prstGeom>
            <a:ln w="38100">
              <a:solidFill>
                <a:srgbClr val="EA797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8046EEA-F66D-41E7-A7EF-98BC6A450C11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647843"/>
              <a:ext cx="914400" cy="0"/>
            </a:xfrm>
            <a:prstGeom prst="line">
              <a:avLst/>
            </a:prstGeom>
            <a:ln w="38100">
              <a:solidFill>
                <a:srgbClr val="3AC9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76ECA5D-5C9E-4F38-8AA9-27A6BD855CB6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896592"/>
              <a:ext cx="914400" cy="0"/>
            </a:xfrm>
            <a:prstGeom prst="line">
              <a:avLst/>
            </a:prstGeom>
            <a:ln w="381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562583-8C4F-43E5-9DD5-7146CADB169B}"/>
                </a:ext>
              </a:extLst>
            </p:cNvPr>
            <p:cNvSpPr txBox="1"/>
            <p:nvPr/>
          </p:nvSpPr>
          <p:spPr>
            <a:xfrm>
              <a:off x="1453510" y="1488067"/>
              <a:ext cx="1316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Environment 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80CC55D-1CA8-41AF-AB84-47CA57C62774}"/>
                </a:ext>
              </a:extLst>
            </p:cNvPr>
            <p:cNvSpPr txBox="1"/>
            <p:nvPr/>
          </p:nvSpPr>
          <p:spPr>
            <a:xfrm>
              <a:off x="1453510" y="1245206"/>
              <a:ext cx="1316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Environment 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5A7A90C-7576-44EC-8A12-6558B2B6CE83}"/>
                </a:ext>
              </a:extLst>
            </p:cNvPr>
            <p:cNvSpPr txBox="1"/>
            <p:nvPr/>
          </p:nvSpPr>
          <p:spPr>
            <a:xfrm>
              <a:off x="1453509" y="1740749"/>
              <a:ext cx="11249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Marginal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626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3E2C3D-BFBD-4730-B7C4-28C915A59BC8}"/>
              </a:ext>
            </a:extLst>
          </p:cNvPr>
          <p:cNvSpPr txBox="1"/>
          <p:nvPr/>
        </p:nvSpPr>
        <p:spPr>
          <a:xfrm>
            <a:off x="0" y="502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Binary phenotype: curve fitting control type 1 error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58950-9265-4C4D-A049-313907E92CBC}"/>
              </a:ext>
            </a:extLst>
          </p:cNvPr>
          <p:cNvSpPr txBox="1"/>
          <p:nvPr/>
        </p:nvSpPr>
        <p:spPr>
          <a:xfrm>
            <a:off x="-1" y="629850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SFSS1095"/>
              </a:rPr>
              <a:t>The curve will not bend upwards in the absence of GxE.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D432E-E580-4F9B-B384-75CD8D7F6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3232"/>
            <a:ext cx="12192000" cy="5732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6F44517-0803-407A-9A6F-04126213C42B}"/>
                  </a:ext>
                </a:extLst>
              </p:cNvPr>
              <p:cNvSpPr txBox="1"/>
              <p:nvPr/>
            </p:nvSpPr>
            <p:spPr>
              <a:xfrm>
                <a:off x="5475582" y="1432353"/>
                <a:ext cx="51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6F44517-0803-407A-9A6F-04126213C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582" y="1432353"/>
                <a:ext cx="51769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581A93A-12CB-4472-99FD-CF915B14AB68}"/>
              </a:ext>
            </a:extLst>
          </p:cNvPr>
          <p:cNvCxnSpPr>
            <a:cxnSpLocks/>
          </p:cNvCxnSpPr>
          <p:nvPr/>
        </p:nvCxnSpPr>
        <p:spPr>
          <a:xfrm flipV="1">
            <a:off x="7201879" y="5593556"/>
            <a:ext cx="0" cy="246552"/>
          </a:xfrm>
          <a:prstGeom prst="straightConnector1">
            <a:avLst/>
          </a:prstGeom>
          <a:ln w="12700">
            <a:solidFill>
              <a:srgbClr val="EA7970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BAB4621-E128-4E06-9736-ADA453270CCD}"/>
                  </a:ext>
                </a:extLst>
              </p:cNvPr>
              <p:cNvSpPr txBox="1"/>
              <p:nvPr/>
            </p:nvSpPr>
            <p:spPr>
              <a:xfrm>
                <a:off x="7116871" y="5282303"/>
                <a:ext cx="570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BAB4621-E128-4E06-9736-ADA453270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871" y="5282303"/>
                <a:ext cx="57022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B551939-FFD5-4899-8B71-A4572AE4C9BA}"/>
              </a:ext>
            </a:extLst>
          </p:cNvPr>
          <p:cNvCxnSpPr>
            <a:cxnSpLocks/>
          </p:cNvCxnSpPr>
          <p:nvPr/>
        </p:nvCxnSpPr>
        <p:spPr>
          <a:xfrm flipV="1">
            <a:off x="11358817" y="5282303"/>
            <a:ext cx="0" cy="551430"/>
          </a:xfrm>
          <a:prstGeom prst="straightConnector1">
            <a:avLst/>
          </a:prstGeom>
          <a:ln w="12700">
            <a:solidFill>
              <a:srgbClr val="3AC9CC"/>
            </a:solidFill>
            <a:prstDash val="dash"/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EE3185B-E848-429A-931E-32D2B877373C}"/>
                  </a:ext>
                </a:extLst>
              </p:cNvPr>
              <p:cNvSpPr txBox="1"/>
              <p:nvPr/>
            </p:nvSpPr>
            <p:spPr>
              <a:xfrm>
                <a:off x="10875423" y="4990439"/>
                <a:ext cx="569130" cy="374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EE3185B-E848-429A-931E-32D2B8773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5423" y="4990439"/>
                <a:ext cx="569130" cy="374590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5CBC8D6-1891-4A11-923D-198A4BF8ABC4}"/>
                  </a:ext>
                </a:extLst>
              </p:cNvPr>
              <p:cNvSpPr txBox="1"/>
              <p:nvPr/>
            </p:nvSpPr>
            <p:spPr>
              <a:xfrm>
                <a:off x="1196582" y="5543550"/>
                <a:ext cx="51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5CBC8D6-1891-4A11-923D-198A4BF8A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582" y="5543550"/>
                <a:ext cx="51769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A40199C-BC87-4954-9F9D-F5FFBAF89F64}"/>
              </a:ext>
            </a:extLst>
          </p:cNvPr>
          <p:cNvCxnSpPr>
            <a:cxnSpLocks/>
          </p:cNvCxnSpPr>
          <p:nvPr/>
        </p:nvCxnSpPr>
        <p:spPr>
          <a:xfrm flipV="1">
            <a:off x="5539915" y="1452161"/>
            <a:ext cx="0" cy="1800905"/>
          </a:xfrm>
          <a:prstGeom prst="straightConnector1">
            <a:avLst/>
          </a:prstGeom>
          <a:ln w="12700">
            <a:solidFill>
              <a:srgbClr val="3AC9CC"/>
            </a:solidFill>
            <a:prstDash val="dash"/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8901972-E3B5-4720-8B3A-8B0B62647506}"/>
              </a:ext>
            </a:extLst>
          </p:cNvPr>
          <p:cNvCxnSpPr>
            <a:cxnSpLocks/>
          </p:cNvCxnSpPr>
          <p:nvPr/>
        </p:nvCxnSpPr>
        <p:spPr>
          <a:xfrm>
            <a:off x="1232550" y="4819651"/>
            <a:ext cx="0" cy="1014082"/>
          </a:xfrm>
          <a:prstGeom prst="straightConnector1">
            <a:avLst/>
          </a:prstGeom>
          <a:ln w="12700">
            <a:solidFill>
              <a:srgbClr val="EA7970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5F4C32-AC80-4804-8AB9-9D4FD106D679}"/>
              </a:ext>
            </a:extLst>
          </p:cNvPr>
          <p:cNvCxnSpPr>
            <a:cxnSpLocks/>
          </p:cNvCxnSpPr>
          <p:nvPr/>
        </p:nvCxnSpPr>
        <p:spPr>
          <a:xfrm flipV="1">
            <a:off x="3369370" y="4038600"/>
            <a:ext cx="0" cy="1827948"/>
          </a:xfrm>
          <a:prstGeom prst="straightConnector1">
            <a:avLst/>
          </a:prstGeom>
          <a:ln w="12700">
            <a:solidFill>
              <a:srgbClr val="EA797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3CCF906-844D-47CB-AED1-F1A0AC87FE26}"/>
              </a:ext>
            </a:extLst>
          </p:cNvPr>
          <p:cNvCxnSpPr>
            <a:cxnSpLocks/>
          </p:cNvCxnSpPr>
          <p:nvPr/>
        </p:nvCxnSpPr>
        <p:spPr>
          <a:xfrm flipV="1">
            <a:off x="3369370" y="1447801"/>
            <a:ext cx="0" cy="2590799"/>
          </a:xfrm>
          <a:prstGeom prst="straightConnector1">
            <a:avLst/>
          </a:prstGeom>
          <a:ln w="12700">
            <a:solidFill>
              <a:srgbClr val="3AC9CC"/>
            </a:solidFill>
            <a:prstDash val="dash"/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C5AB084-EA3C-4A12-8603-1D872695C16B}"/>
                  </a:ext>
                </a:extLst>
              </p:cNvPr>
              <p:cNvSpPr txBox="1"/>
              <p:nvPr/>
            </p:nvSpPr>
            <p:spPr>
              <a:xfrm>
                <a:off x="3346038" y="1452161"/>
                <a:ext cx="498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C5AB084-EA3C-4A12-8603-1D872695C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038" y="1452161"/>
                <a:ext cx="49890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3A9C2ED-4F9E-4485-B83B-C238C494BB88}"/>
                  </a:ext>
                </a:extLst>
              </p:cNvPr>
              <p:cNvSpPr txBox="1"/>
              <p:nvPr/>
            </p:nvSpPr>
            <p:spPr>
              <a:xfrm>
                <a:off x="3383923" y="5507163"/>
                <a:ext cx="498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3A9C2ED-4F9E-4485-B83B-C238C494B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23" y="5507163"/>
                <a:ext cx="49890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71E8FDB-B56E-455A-93A0-80DC1F3D06BF}"/>
              </a:ext>
            </a:extLst>
          </p:cNvPr>
          <p:cNvCxnSpPr>
            <a:cxnSpLocks/>
          </p:cNvCxnSpPr>
          <p:nvPr/>
        </p:nvCxnSpPr>
        <p:spPr>
          <a:xfrm flipV="1">
            <a:off x="9202419" y="4429125"/>
            <a:ext cx="0" cy="1410983"/>
          </a:xfrm>
          <a:prstGeom prst="straightConnector1">
            <a:avLst/>
          </a:prstGeom>
          <a:ln w="12700">
            <a:solidFill>
              <a:srgbClr val="3AC9CC"/>
            </a:solidFill>
            <a:prstDash val="dash"/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5AE1443-2B5E-4519-9CE2-17FEAADAA1BE}"/>
                  </a:ext>
                </a:extLst>
              </p:cNvPr>
              <p:cNvSpPr txBox="1"/>
              <p:nvPr/>
            </p:nvSpPr>
            <p:spPr>
              <a:xfrm>
                <a:off x="9108158" y="4324127"/>
                <a:ext cx="574196" cy="37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5AE1443-2B5E-4519-9CE2-17FEAADAA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158" y="4324127"/>
                <a:ext cx="574196" cy="3760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AAFB4F8-7E59-4197-AE6A-A9B0E592F8E8}"/>
              </a:ext>
            </a:extLst>
          </p:cNvPr>
          <p:cNvCxnSpPr>
            <a:cxnSpLocks/>
          </p:cNvCxnSpPr>
          <p:nvPr/>
        </p:nvCxnSpPr>
        <p:spPr>
          <a:xfrm flipV="1">
            <a:off x="1216720" y="1447800"/>
            <a:ext cx="0" cy="3371851"/>
          </a:xfrm>
          <a:prstGeom prst="straightConnector1">
            <a:avLst/>
          </a:prstGeom>
          <a:ln w="12700">
            <a:solidFill>
              <a:srgbClr val="3AC9CC"/>
            </a:solidFill>
            <a:prstDash val="dash"/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FB432B0-6CC1-4C6E-B75D-CE7E26E6D94D}"/>
                  </a:ext>
                </a:extLst>
              </p:cNvPr>
              <p:cNvSpPr txBox="1"/>
              <p:nvPr/>
            </p:nvSpPr>
            <p:spPr>
              <a:xfrm>
                <a:off x="1213673" y="1443315"/>
                <a:ext cx="51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FB432B0-6CC1-4C6E-B75D-CE7E26E6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673" y="1443315"/>
                <a:ext cx="51769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043B697-56F4-466D-AF16-DCB7B39853AB}"/>
              </a:ext>
            </a:extLst>
          </p:cNvPr>
          <p:cNvCxnSpPr>
            <a:cxnSpLocks/>
          </p:cNvCxnSpPr>
          <p:nvPr/>
        </p:nvCxnSpPr>
        <p:spPr>
          <a:xfrm flipV="1">
            <a:off x="7036495" y="3257550"/>
            <a:ext cx="0" cy="2582558"/>
          </a:xfrm>
          <a:prstGeom prst="straightConnector1">
            <a:avLst/>
          </a:prstGeom>
          <a:ln w="12700">
            <a:solidFill>
              <a:srgbClr val="3AC9CC"/>
            </a:solidFill>
            <a:prstDash val="dash"/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62BEB77-22FC-4EFC-B642-63FA3F286865}"/>
                  </a:ext>
                </a:extLst>
              </p:cNvPr>
              <p:cNvSpPr txBox="1"/>
              <p:nvPr/>
            </p:nvSpPr>
            <p:spPr>
              <a:xfrm>
                <a:off x="7036495" y="3253065"/>
                <a:ext cx="51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62BEB77-22FC-4EFC-B642-63FA3F286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495" y="3253065"/>
                <a:ext cx="51769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4A7DDC3-CA3D-4795-9F59-6319C0E420B6}"/>
              </a:ext>
            </a:extLst>
          </p:cNvPr>
          <p:cNvCxnSpPr>
            <a:cxnSpLocks/>
          </p:cNvCxnSpPr>
          <p:nvPr/>
        </p:nvCxnSpPr>
        <p:spPr>
          <a:xfrm flipV="1">
            <a:off x="9367802" y="5091754"/>
            <a:ext cx="0" cy="751209"/>
          </a:xfrm>
          <a:prstGeom prst="straightConnector1">
            <a:avLst/>
          </a:prstGeom>
          <a:ln w="12700">
            <a:solidFill>
              <a:srgbClr val="EA7970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80FAF38-E5A4-4213-9C77-D4E089A4DF19}"/>
                  </a:ext>
                </a:extLst>
              </p:cNvPr>
              <p:cNvSpPr txBox="1"/>
              <p:nvPr/>
            </p:nvSpPr>
            <p:spPr>
              <a:xfrm>
                <a:off x="9328574" y="4988964"/>
                <a:ext cx="574196" cy="37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80FAF38-E5A4-4213-9C77-D4E089A4D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574" y="4988964"/>
                <a:ext cx="574196" cy="3760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4FA0F63-E131-4224-80C6-C0C8F7A94B4D}"/>
              </a:ext>
            </a:extLst>
          </p:cNvPr>
          <p:cNvCxnSpPr>
            <a:cxnSpLocks/>
          </p:cNvCxnSpPr>
          <p:nvPr/>
        </p:nvCxnSpPr>
        <p:spPr>
          <a:xfrm flipV="1">
            <a:off x="11521340" y="4038600"/>
            <a:ext cx="0" cy="1801508"/>
          </a:xfrm>
          <a:prstGeom prst="straightConnector1">
            <a:avLst/>
          </a:prstGeom>
          <a:ln w="12700">
            <a:solidFill>
              <a:srgbClr val="EA7970"/>
            </a:solidFill>
            <a:prstDash val="solid"/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2430811-865F-4A9A-BC9F-68BFE2187832}"/>
                  </a:ext>
                </a:extLst>
              </p:cNvPr>
              <p:cNvSpPr txBox="1"/>
              <p:nvPr/>
            </p:nvSpPr>
            <p:spPr>
              <a:xfrm>
                <a:off x="11466918" y="4279190"/>
                <a:ext cx="574196" cy="37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2430811-865F-4A9A-BC9F-68BFE2187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918" y="4279190"/>
                <a:ext cx="574196" cy="3760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EFB6B79-B8EF-458C-A27E-577FE1F47054}"/>
              </a:ext>
            </a:extLst>
          </p:cNvPr>
          <p:cNvCxnSpPr>
            <a:cxnSpLocks/>
          </p:cNvCxnSpPr>
          <p:nvPr/>
        </p:nvCxnSpPr>
        <p:spPr>
          <a:xfrm flipV="1">
            <a:off x="5539915" y="3253066"/>
            <a:ext cx="0" cy="2586094"/>
          </a:xfrm>
          <a:prstGeom prst="straightConnector1">
            <a:avLst/>
          </a:prstGeom>
          <a:ln w="12700">
            <a:solidFill>
              <a:srgbClr val="EA797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1208371-7C2F-4CD8-B1DE-1F49B720DAB7}"/>
                  </a:ext>
                </a:extLst>
              </p:cNvPr>
              <p:cNvSpPr txBox="1"/>
              <p:nvPr/>
            </p:nvSpPr>
            <p:spPr>
              <a:xfrm>
                <a:off x="5504157" y="5507163"/>
                <a:ext cx="51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1208371-7C2F-4CD8-B1DE-1F49B720D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157" y="5507163"/>
                <a:ext cx="51769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590643-9C5A-4B3D-8F67-9639F107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9358099-14A4-4A5D-B674-0F540BD5849F}"/>
              </a:ext>
            </a:extLst>
          </p:cNvPr>
          <p:cNvGrpSpPr/>
          <p:nvPr/>
        </p:nvGrpSpPr>
        <p:grpSpPr>
          <a:xfrm>
            <a:off x="6534599" y="1283337"/>
            <a:ext cx="2230473" cy="803320"/>
            <a:chOff x="539110" y="1245206"/>
            <a:chExt cx="2230473" cy="80332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9545A2D-4BD8-4AC7-BB4E-A0A19B9E0995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399095"/>
              <a:ext cx="914400" cy="0"/>
            </a:xfrm>
            <a:prstGeom prst="line">
              <a:avLst/>
            </a:prstGeom>
            <a:ln w="38100">
              <a:solidFill>
                <a:srgbClr val="EA797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E019BB0-8A78-4D2F-A748-08C05FF9FBD5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647843"/>
              <a:ext cx="914400" cy="0"/>
            </a:xfrm>
            <a:prstGeom prst="line">
              <a:avLst/>
            </a:prstGeom>
            <a:ln w="38100">
              <a:solidFill>
                <a:srgbClr val="3AC9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2716C6E-C1E9-49B5-AAB3-AFF34A74F465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896592"/>
              <a:ext cx="914400" cy="0"/>
            </a:xfrm>
            <a:prstGeom prst="line">
              <a:avLst/>
            </a:prstGeom>
            <a:ln w="381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5E3A9C1-058B-42FD-A023-DC86BF770CB0}"/>
                </a:ext>
              </a:extLst>
            </p:cNvPr>
            <p:cNvSpPr txBox="1"/>
            <p:nvPr/>
          </p:nvSpPr>
          <p:spPr>
            <a:xfrm>
              <a:off x="1453510" y="1488067"/>
              <a:ext cx="1316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Environment 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50F1CEC-7967-49B1-A03E-B941DD6EC438}"/>
                </a:ext>
              </a:extLst>
            </p:cNvPr>
            <p:cNvSpPr txBox="1"/>
            <p:nvPr/>
          </p:nvSpPr>
          <p:spPr>
            <a:xfrm>
              <a:off x="1453510" y="1245206"/>
              <a:ext cx="1316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Environment 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414F79-3FA3-46E4-900A-0951C8280488}"/>
                </a:ext>
              </a:extLst>
            </p:cNvPr>
            <p:cNvSpPr txBox="1"/>
            <p:nvPr/>
          </p:nvSpPr>
          <p:spPr>
            <a:xfrm>
              <a:off x="1453509" y="1740749"/>
              <a:ext cx="11249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Marginal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523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D94751B-57CC-524A-BED4-F81AE1A7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294"/>
            <a:ext cx="12192000" cy="57374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AECAC6-0092-AC4F-9140-28FAF2E91863}"/>
              </a:ext>
            </a:extLst>
          </p:cNvPr>
          <p:cNvSpPr txBox="1"/>
          <p:nvPr/>
        </p:nvSpPr>
        <p:spPr>
          <a:xfrm>
            <a:off x="0" y="502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Binary phenotype: lack of power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42807E-EDEC-B141-AF13-AE33AEBF84C8}"/>
              </a:ext>
            </a:extLst>
          </p:cNvPr>
          <p:cNvSpPr txBox="1"/>
          <p:nvPr/>
        </p:nvSpPr>
        <p:spPr>
          <a:xfrm>
            <a:off x="-1" y="629850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SFSS1095"/>
              </a:rPr>
              <a:t>The curve is still flat in the presence of GxE.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540310DB-A258-394A-951A-7FC3EDA6D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5188" y="-12611"/>
            <a:ext cx="586811" cy="365125"/>
          </a:xfrm>
        </p:spPr>
        <p:txBody>
          <a:bodyPr/>
          <a:lstStyle/>
          <a:p>
            <a:fld id="{B8C66DC6-17CC-4660-9BD8-79766FE98EEF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9A7310-58B8-2B4B-92B5-82E76ECA54E4}"/>
              </a:ext>
            </a:extLst>
          </p:cNvPr>
          <p:cNvGrpSpPr/>
          <p:nvPr/>
        </p:nvGrpSpPr>
        <p:grpSpPr>
          <a:xfrm>
            <a:off x="6534599" y="1283337"/>
            <a:ext cx="2230473" cy="803320"/>
            <a:chOff x="539110" y="1245206"/>
            <a:chExt cx="2230473" cy="80332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C5FF14A-3CD0-9C42-8392-4A1977323910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399095"/>
              <a:ext cx="914400" cy="0"/>
            </a:xfrm>
            <a:prstGeom prst="line">
              <a:avLst/>
            </a:prstGeom>
            <a:ln w="38100">
              <a:solidFill>
                <a:srgbClr val="EA797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6CF090F-E797-2F46-AFBE-7A40D4309A39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647843"/>
              <a:ext cx="914400" cy="0"/>
            </a:xfrm>
            <a:prstGeom prst="line">
              <a:avLst/>
            </a:prstGeom>
            <a:ln w="38100">
              <a:solidFill>
                <a:srgbClr val="3AC9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545F388-0268-4C47-837D-D0111B03A519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896592"/>
              <a:ext cx="914400" cy="0"/>
            </a:xfrm>
            <a:prstGeom prst="line">
              <a:avLst/>
            </a:prstGeom>
            <a:ln w="381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B5DBDEE-0406-7F40-A91A-45CDFF482E57}"/>
                </a:ext>
              </a:extLst>
            </p:cNvPr>
            <p:cNvSpPr txBox="1"/>
            <p:nvPr/>
          </p:nvSpPr>
          <p:spPr>
            <a:xfrm>
              <a:off x="1453510" y="1488067"/>
              <a:ext cx="1316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Environment 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153C52-1A43-614C-86CF-5CC688D79027}"/>
                </a:ext>
              </a:extLst>
            </p:cNvPr>
            <p:cNvSpPr txBox="1"/>
            <p:nvPr/>
          </p:nvSpPr>
          <p:spPr>
            <a:xfrm>
              <a:off x="1453510" y="1245206"/>
              <a:ext cx="1316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Environment 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AC1E33-14A0-7F45-9637-F25A2BF59B68}"/>
                </a:ext>
              </a:extLst>
            </p:cNvPr>
            <p:cNvSpPr txBox="1"/>
            <p:nvPr/>
          </p:nvSpPr>
          <p:spPr>
            <a:xfrm>
              <a:off x="1453509" y="1740749"/>
              <a:ext cx="11249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Marginal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296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E7D6CB-F39C-4C5A-A9E4-D763C8911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542"/>
            <a:ext cx="12192000" cy="57329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3E2C3D-BFBD-4730-B7C4-28C915A59BC8}"/>
              </a:ext>
            </a:extLst>
          </p:cNvPr>
          <p:cNvSpPr txBox="1"/>
          <p:nvPr/>
        </p:nvSpPr>
        <p:spPr>
          <a:xfrm>
            <a:off x="0" y="502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Binary phenotype: improve power with covariates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58950-9265-4C4D-A049-313907E92CBC}"/>
              </a:ext>
            </a:extLst>
          </p:cNvPr>
          <p:cNvSpPr txBox="1"/>
          <p:nvPr/>
        </p:nvSpPr>
        <p:spPr>
          <a:xfrm>
            <a:off x="-1" y="629850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SFSS1095"/>
              </a:rPr>
              <a:t>Innate risk scores restore the power to detect GxE candidates.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12E9C8E-5925-496B-A309-7937FDE2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892F09-17F3-42FF-828B-4C1F98B20B65}"/>
              </a:ext>
            </a:extLst>
          </p:cNvPr>
          <p:cNvGrpSpPr/>
          <p:nvPr/>
        </p:nvGrpSpPr>
        <p:grpSpPr>
          <a:xfrm>
            <a:off x="6534599" y="1283337"/>
            <a:ext cx="2230473" cy="803320"/>
            <a:chOff x="539110" y="1245206"/>
            <a:chExt cx="2230473" cy="80332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1FE7AC8-CEBF-49A9-953D-D685D339E9BF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399095"/>
              <a:ext cx="914400" cy="0"/>
            </a:xfrm>
            <a:prstGeom prst="line">
              <a:avLst/>
            </a:prstGeom>
            <a:ln w="38100">
              <a:solidFill>
                <a:srgbClr val="EA797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001470D-7F78-4B1E-9ECC-E188107B0067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647843"/>
              <a:ext cx="914400" cy="0"/>
            </a:xfrm>
            <a:prstGeom prst="line">
              <a:avLst/>
            </a:prstGeom>
            <a:ln w="38100">
              <a:solidFill>
                <a:srgbClr val="3AC9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14B68B-7362-468C-BB8E-2A3F13CF0FEC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896592"/>
              <a:ext cx="914400" cy="0"/>
            </a:xfrm>
            <a:prstGeom prst="line">
              <a:avLst/>
            </a:prstGeom>
            <a:ln w="381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51D6FD-2762-4234-B553-A93EF9764E5E}"/>
                </a:ext>
              </a:extLst>
            </p:cNvPr>
            <p:cNvSpPr txBox="1"/>
            <p:nvPr/>
          </p:nvSpPr>
          <p:spPr>
            <a:xfrm>
              <a:off x="1453510" y="1488067"/>
              <a:ext cx="1316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Environment 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972063-6CE8-410A-8E12-2A62B78E9FE1}"/>
                </a:ext>
              </a:extLst>
            </p:cNvPr>
            <p:cNvSpPr txBox="1"/>
            <p:nvPr/>
          </p:nvSpPr>
          <p:spPr>
            <a:xfrm>
              <a:off x="1453510" y="1245206"/>
              <a:ext cx="1316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Environment 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7A4CF1-B72F-49E2-8D1E-62125B5FC6B6}"/>
                </a:ext>
              </a:extLst>
            </p:cNvPr>
            <p:cNvSpPr txBox="1"/>
            <p:nvPr/>
          </p:nvSpPr>
          <p:spPr>
            <a:xfrm>
              <a:off x="1453509" y="1740749"/>
              <a:ext cx="11249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Marginal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9817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76CC03-AF78-4F2D-B1C7-00E4C5E63E67}"/>
              </a:ext>
            </a:extLst>
          </p:cNvPr>
          <p:cNvSpPr txBox="1"/>
          <p:nvPr/>
        </p:nvSpPr>
        <p:spPr>
          <a:xfrm>
            <a:off x="0" y="2721114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Building GxE candidate Catalog:</a:t>
            </a:r>
          </a:p>
          <a:p>
            <a:pPr algn="ctr"/>
            <a:r>
              <a:rPr lang="en-US" sz="6000" b="1" dirty="0"/>
              <a:t>Apply VLA to UK Biobank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BB4AC-E5C8-47BB-8A9B-E7B19AE2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95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682871-3357-4A82-82D6-9E1E1FD14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418"/>
            <a:ext cx="6575369" cy="61885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082266-5D79-4218-BF8E-B6621154D88D}"/>
              </a:ext>
            </a:extLst>
          </p:cNvPr>
          <p:cNvSpPr txBox="1"/>
          <p:nvPr/>
        </p:nvSpPr>
        <p:spPr>
          <a:xfrm>
            <a:off x="0" y="502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Interaction  between Genes and Environment Exposure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195A3F-AD77-4B2A-9978-A68D4647D95A}"/>
              </a:ext>
            </a:extLst>
          </p:cNvPr>
          <p:cNvSpPr txBox="1"/>
          <p:nvPr/>
        </p:nvSpPr>
        <p:spPr>
          <a:xfrm>
            <a:off x="6530128" y="2498015"/>
            <a:ext cx="56618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SFSS1095"/>
              </a:rPr>
              <a:t>A GxE interaction modifies genetic effect on health outcomes;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SFSS1095"/>
              </a:rPr>
              <a:t>Significant GxE may suggest targets of intervention in the environment.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546CD9-845E-44F7-B4A1-3D00767C9DD1}"/>
              </a:ext>
            </a:extLst>
          </p:cNvPr>
          <p:cNvSpPr txBox="1"/>
          <p:nvPr/>
        </p:nvSpPr>
        <p:spPr>
          <a:xfrm>
            <a:off x="6530128" y="669418"/>
            <a:ext cx="56618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3AC9CC"/>
                </a:solidFill>
              </a:rPr>
              <a:t>teal</a:t>
            </a:r>
            <a:r>
              <a:rPr lang="en-US" sz="2800" b="0" i="0" u="none" strike="noStrike" baseline="0" dirty="0">
                <a:solidFill>
                  <a:srgbClr val="000000"/>
                </a:solidFill>
              </a:rPr>
              <a:t>/</a:t>
            </a:r>
            <a:r>
              <a:rPr lang="en-US" sz="2800" b="0" i="0" u="none" strike="noStrike" baseline="0" dirty="0">
                <a:solidFill>
                  <a:srgbClr val="FF0000"/>
                </a:solidFill>
              </a:rPr>
              <a:t>red</a:t>
            </a:r>
            <a:r>
              <a:rPr lang="en-US" sz="2800" b="0" i="0" u="none" strike="noStrike" baseline="0" dirty="0">
                <a:solidFill>
                  <a:srgbClr val="000000"/>
                </a:solidFill>
              </a:rPr>
              <a:t>: the sample exposed to an environment (</a:t>
            </a:r>
            <a:r>
              <a:rPr lang="en-US" sz="2800" b="0" i="0" u="none" strike="noStrike" baseline="0" dirty="0">
                <a:solidFill>
                  <a:srgbClr val="41CACE"/>
                </a:solidFill>
              </a:rPr>
              <a:t>yes</a:t>
            </a:r>
            <a:r>
              <a:rPr lang="en-US" sz="2800" b="0" i="0" u="none" strike="noStrike" baseline="0" dirty="0">
                <a:solidFill>
                  <a:srgbClr val="000000"/>
                </a:solidFill>
              </a:rPr>
              <a:t> / </a:t>
            </a:r>
            <a:r>
              <a:rPr lang="en-US" sz="2800" b="0" i="0" u="none" strike="noStrike" baseline="0" dirty="0">
                <a:solidFill>
                  <a:srgbClr val="FF0000"/>
                </a:solidFill>
              </a:rPr>
              <a:t>no</a:t>
            </a:r>
            <a:r>
              <a:rPr lang="en-US" sz="2800" b="0" i="0" u="none" strike="noStrike" baseline="0" dirty="0"/>
              <a:t>)</a:t>
            </a:r>
            <a:r>
              <a:rPr lang="en-US" sz="2800" b="0" i="0" u="none" strike="noStrike" baseline="0" dirty="0">
                <a:solidFill>
                  <a:srgbClr val="00000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0000FF"/>
                </a:solidFill>
              </a:rPr>
              <a:t>blue</a:t>
            </a:r>
            <a:r>
              <a:rPr lang="en-US" sz="2800" b="0" i="0" u="none" strike="noStrike" baseline="0" dirty="0">
                <a:solidFill>
                  <a:srgbClr val="000000"/>
                </a:solidFill>
              </a:rPr>
              <a:t>: the marginal variant effect.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16BD3-DA3A-4B39-A645-695BC4EE3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381B89-05BE-453C-BF00-4F4F62CBAA3C}"/>
              </a:ext>
            </a:extLst>
          </p:cNvPr>
          <p:cNvGrpSpPr/>
          <p:nvPr/>
        </p:nvGrpSpPr>
        <p:grpSpPr>
          <a:xfrm>
            <a:off x="457200" y="1280160"/>
            <a:ext cx="2230473" cy="803320"/>
            <a:chOff x="539110" y="1245206"/>
            <a:chExt cx="2230473" cy="80332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C38862-CCA9-4665-AEF1-EF9CF5A8EC04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399095"/>
              <a:ext cx="914400" cy="0"/>
            </a:xfrm>
            <a:prstGeom prst="line">
              <a:avLst/>
            </a:prstGeom>
            <a:ln w="38100">
              <a:solidFill>
                <a:srgbClr val="EA797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5B46999-B311-4E6F-9BE5-9E5CBD0D8980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647843"/>
              <a:ext cx="914400" cy="0"/>
            </a:xfrm>
            <a:prstGeom prst="line">
              <a:avLst/>
            </a:prstGeom>
            <a:ln w="38100">
              <a:solidFill>
                <a:srgbClr val="3AC9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2D1ED5E-8FC1-46E3-9245-31276A3E4878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896592"/>
              <a:ext cx="914400" cy="0"/>
            </a:xfrm>
            <a:prstGeom prst="line">
              <a:avLst/>
            </a:prstGeom>
            <a:ln w="381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A5CD10-E3D2-4034-B02C-BEBBF2FC9547}"/>
                </a:ext>
              </a:extLst>
            </p:cNvPr>
            <p:cNvSpPr txBox="1"/>
            <p:nvPr/>
          </p:nvSpPr>
          <p:spPr>
            <a:xfrm>
              <a:off x="1453510" y="1488067"/>
              <a:ext cx="1316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Environment 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585B58-A7FD-41C2-A411-13C288827DC0}"/>
                </a:ext>
              </a:extLst>
            </p:cNvPr>
            <p:cNvSpPr txBox="1"/>
            <p:nvPr/>
          </p:nvSpPr>
          <p:spPr>
            <a:xfrm>
              <a:off x="1453510" y="1245206"/>
              <a:ext cx="1316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Environment 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3A7FF9-430F-4548-9CE8-62525DE57A0C}"/>
                </a:ext>
              </a:extLst>
            </p:cNvPr>
            <p:cNvSpPr txBox="1"/>
            <p:nvPr/>
          </p:nvSpPr>
          <p:spPr>
            <a:xfrm>
              <a:off x="1453509" y="1740749"/>
              <a:ext cx="11249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Marginal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095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42EED1-C758-4F2D-87F5-56A673C8B9A9}"/>
              </a:ext>
            </a:extLst>
          </p:cNvPr>
          <p:cNvSpPr txBox="1"/>
          <p:nvPr/>
        </p:nvSpPr>
        <p:spPr>
          <a:xfrm>
            <a:off x="0" y="867266"/>
            <a:ext cx="12192000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</a:rPr>
              <a:t>3273 phenotype in total, </a:t>
            </a:r>
            <a:r>
              <a:rPr lang="en-US" sz="3600" dirty="0">
                <a:solidFill>
                  <a:srgbClr val="FF0000"/>
                </a:solidFill>
              </a:rPr>
              <a:t>1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,693 </a:t>
            </a:r>
            <a:r>
              <a:rPr lang="en-US" sz="3600" b="0" i="0" dirty="0">
                <a:effectLst/>
              </a:rPr>
              <a:t>disease status;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i="0" dirty="0">
                <a:effectLst/>
              </a:rPr>
              <a:t>11 million common genome variants (MAF &gt; 0.005);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26 Covariates: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age, sex, age</a:t>
            </a:r>
            <a:r>
              <a:rPr lang="en-US" sz="3600" baseline="30000" dirty="0"/>
              <a:t>2</a:t>
            </a:r>
            <a:r>
              <a:rPr lang="en-US" sz="3600" dirty="0"/>
              <a:t>, sex × age, sex × age</a:t>
            </a:r>
            <a:r>
              <a:rPr lang="en-US" sz="3600" baseline="30000" dirty="0"/>
              <a:t>2</a:t>
            </a:r>
            <a:r>
              <a:rPr lang="en-US" sz="3600" dirty="0"/>
              <a:t>;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first 20 genetic principal components;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genotyping array used.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674D30-8CF2-4AE5-B5E6-CE7E2FB137F5}"/>
              </a:ext>
            </a:extLst>
          </p:cNvPr>
          <p:cNvSpPr txBox="1"/>
          <p:nvPr/>
        </p:nvSpPr>
        <p:spPr>
          <a:xfrm>
            <a:off x="0" y="502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Scan the entire phenome and genome in the UKBB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92B84-F988-4774-8577-2441D656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21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4A4FF7-1C6E-4691-84E5-F878D2A11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" y="712910"/>
            <a:ext cx="11937078" cy="2025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E24641-BF8E-4EE2-BFB1-4A1EB6B57C81}"/>
              </a:ext>
            </a:extLst>
          </p:cNvPr>
          <p:cNvSpPr txBox="1"/>
          <p:nvPr/>
        </p:nvSpPr>
        <p:spPr>
          <a:xfrm>
            <a:off x="0" y="502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92D050"/>
                </a:solidFill>
                <a:hlinkClick r:id="rId3"/>
              </a:rPr>
              <a:t>NIEHS Pan-UKBB Variance Loci Catalog </a:t>
            </a: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912BCE-5863-4DE5-85E3-B336260222CE}"/>
              </a:ext>
            </a:extLst>
          </p:cNvPr>
          <p:cNvSpPr txBox="1"/>
          <p:nvPr/>
        </p:nvSpPr>
        <p:spPr>
          <a:xfrm>
            <a:off x="0" y="2996608"/>
            <a:ext cx="12192000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</a:rPr>
              <a:t>A catalog of genome variant candidacy ranking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hlinkClick r:id="rId4"/>
              </a:rPr>
              <a:t>https://edelgene.niehs.nih.gov/vla</a:t>
            </a:r>
            <a:endParaRPr lang="en-US" sz="28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0" dirty="0">
                <a:effectLst/>
              </a:rPr>
              <a:t>GxE candidacy ranking based on GWA, vQTL analysis, and </a:t>
            </a:r>
            <a:r>
              <a:rPr lang="en-US" sz="2800" b="1" i="0" dirty="0">
                <a:solidFill>
                  <a:srgbClr val="92D050"/>
                </a:solidFill>
                <a:effectLst/>
              </a:rPr>
              <a:t>VLA</a:t>
            </a:r>
            <a:r>
              <a:rPr lang="en-US" sz="2800" i="0" dirty="0">
                <a:effectLst/>
              </a:rPr>
              <a:t>;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0" dirty="0">
                <a:effectLst/>
              </a:rPr>
              <a:t>covers </a:t>
            </a:r>
            <a:r>
              <a:rPr lang="en-US" sz="2800" b="0" i="0" dirty="0">
                <a:effectLst/>
              </a:rPr>
              <a:t>3273 phenotypes, including most diseases;</a:t>
            </a:r>
            <a:endParaRPr lang="en-US" sz="2800" i="0" dirty="0">
              <a:effectLst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0" dirty="0">
                <a:effectLst/>
              </a:rPr>
              <a:t>Covers four racial groups in the UKBB.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</a:rPr>
              <a:t>A public source for </a:t>
            </a:r>
            <a:r>
              <a:rPr lang="en-US" sz="2800" dirty="0"/>
              <a:t>interested gene-environment  research.</a:t>
            </a:r>
            <a:endParaRPr lang="en-US" sz="2800" i="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0E704-27BA-45D8-9A8F-CAB80282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4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76CC03-AF78-4F2D-B1C7-00E4C5E63E67}"/>
              </a:ext>
            </a:extLst>
          </p:cNvPr>
          <p:cNvSpPr txBox="1"/>
          <p:nvPr/>
        </p:nvSpPr>
        <p:spPr>
          <a:xfrm>
            <a:off x="106217" y="0"/>
            <a:ext cx="12002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Acknowledgement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70731E-D268-4D31-98BF-F56CC9815394}"/>
              </a:ext>
            </a:extLst>
          </p:cNvPr>
          <p:cNvSpPr txBox="1"/>
          <p:nvPr/>
        </p:nvSpPr>
        <p:spPr>
          <a:xfrm>
            <a:off x="0" y="843608"/>
            <a:ext cx="1181330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Alison A. Motsinger-Reif Group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Alison A. Motsinger-Reif (PI, </a:t>
            </a:r>
            <a:r>
              <a:rPr lang="en-US" sz="1600" dirty="0">
                <a:hlinkClick r:id="rId2"/>
              </a:rPr>
              <a:t>alison.motsinger-reif@nih.gov</a:t>
            </a:r>
            <a:r>
              <a:rPr lang="en-US" sz="1600" dirty="0"/>
              <a:t>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Dmitri Zaykin (PI),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Olga Vsevolozhskaya (PI, </a:t>
            </a:r>
            <a:r>
              <a:rPr lang="en-US" sz="1600" dirty="0">
                <a:hlinkClick r:id="rId3"/>
              </a:rPr>
              <a:t>ovs222@g.uky.edu</a:t>
            </a:r>
            <a:r>
              <a:rPr lang="en-US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Ziyue Wang (</a:t>
            </a:r>
            <a:r>
              <a:rPr lang="en-US" sz="1600" dirty="0">
                <a:hlinkClick r:id="rId4"/>
              </a:rPr>
              <a:t>ziyue.wang@nih.gov</a:t>
            </a:r>
            <a:r>
              <a:rPr lang="en-US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Dillon Lloyd (</a:t>
            </a:r>
            <a:r>
              <a:rPr lang="en-US" sz="1600" dirty="0">
                <a:hlinkClick r:id="rId5"/>
              </a:rPr>
              <a:t>dillon.lloyd@nih.gov</a:t>
            </a:r>
            <a:r>
              <a:rPr lang="en-US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Eunice Lee (</a:t>
            </a:r>
            <a:r>
              <a:rPr lang="en-US" sz="1600" dirty="0">
                <a:hlinkClick r:id="rId6"/>
              </a:rPr>
              <a:t>eunice.lee@nih.gov</a:t>
            </a:r>
            <a:r>
              <a:rPr lang="en-US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Jasmine Mack (</a:t>
            </a:r>
            <a:r>
              <a:rPr lang="en-US" sz="1600" dirty="0">
                <a:hlinkClick r:id="rId7"/>
              </a:rPr>
              <a:t>mackja@niehs.nih.gov</a:t>
            </a:r>
            <a:r>
              <a:rPr lang="en-US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Violet Evans (</a:t>
            </a:r>
            <a:r>
              <a:rPr lang="en-US" sz="1600" dirty="0">
                <a:hlinkClick r:id="rId8"/>
              </a:rPr>
              <a:t>violet.evans@nih.gov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Maintainers of PEGS </a:t>
            </a:r>
            <a:r>
              <a:rPr lang="en-US" sz="1600" dirty="0"/>
              <a:t>(</a:t>
            </a:r>
            <a:r>
              <a:rPr lang="en-US" sz="1600" b="1" dirty="0"/>
              <a:t>P</a:t>
            </a:r>
            <a:r>
              <a:rPr lang="en-US" sz="1600" dirty="0"/>
              <a:t>ersonalized </a:t>
            </a:r>
            <a:r>
              <a:rPr lang="en-US" sz="1600" b="1" dirty="0"/>
              <a:t>E</a:t>
            </a:r>
            <a:r>
              <a:rPr lang="en-US" sz="1600" dirty="0"/>
              <a:t>nvironment and </a:t>
            </a:r>
            <a:r>
              <a:rPr lang="en-US" sz="1600" b="1" dirty="0"/>
              <a:t>G</a:t>
            </a:r>
            <a:r>
              <a:rPr lang="en-US" sz="1600" dirty="0"/>
              <a:t>ene </a:t>
            </a:r>
            <a:r>
              <a:rPr lang="en-US" sz="1600" b="1" dirty="0"/>
              <a:t>S</a:t>
            </a:r>
            <a:r>
              <a:rPr lang="en-US" sz="1600" dirty="0"/>
              <a:t>tudy)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Janet Hall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David Fargo (</a:t>
            </a:r>
            <a:r>
              <a:rPr lang="en-US" sz="1600" dirty="0">
                <a:hlinkClick r:id="rId9"/>
              </a:rPr>
              <a:t>fargod@niehs.nih.gov</a:t>
            </a:r>
            <a:r>
              <a:rPr lang="en-US" sz="1600" dirty="0"/>
              <a:t>)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Charles Schmitt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Shepherd Sherman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High Performance Computation and technical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John House (</a:t>
            </a:r>
            <a:r>
              <a:rPr lang="en-US" sz="1600" dirty="0">
                <a:hlinkClick r:id="rId10"/>
              </a:rPr>
              <a:t>john.house@nih.gov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Compiling UK Biobank Phenome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Farida Akhtari (</a:t>
            </a:r>
            <a:r>
              <a:rPr lang="en-US" sz="1600" dirty="0">
                <a:hlinkClick r:id="rId11"/>
              </a:rPr>
              <a:t>farida.akhtari@nih.gov</a:t>
            </a:r>
            <a:r>
              <a:rPr lang="en-US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Thomas Lipscomb (</a:t>
            </a:r>
            <a:r>
              <a:rPr lang="en-US" sz="1600" dirty="0">
                <a:hlinkClick r:id="rId12"/>
              </a:rPr>
              <a:t>thomas.lipscomb@nih.gov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support  for hosting the GxE candidate catalog: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Frank Day (</a:t>
            </a:r>
            <a:r>
              <a:rPr lang="en-US" sz="1600" dirty="0">
                <a:hlinkClick r:id="rId13"/>
              </a:rPr>
              <a:t>dai3@niehs.nih.gov</a:t>
            </a:r>
            <a:r>
              <a:rPr lang="en-US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Jason Phillips (</a:t>
            </a:r>
            <a:r>
              <a:rPr lang="en-US" sz="1600" dirty="0">
                <a:hlinkClick r:id="rId14"/>
              </a:rPr>
              <a:t>jason.phillips@sciome.com</a:t>
            </a:r>
            <a:r>
              <a:rPr lang="en-US" sz="1600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3F870-26A4-4726-A4E8-DC4E9422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>
            <a:extLst>
              <a:ext uri="{FF2B5EF4-FFF2-40B4-BE49-F238E27FC236}">
                <a16:creationId xmlns:a16="http://schemas.microsoft.com/office/drawing/2014/main" id="{D7D6B6E2-8D6E-364F-B5C9-B23AE1E98354}"/>
              </a:ext>
            </a:extLst>
          </p:cNvPr>
          <p:cNvSpPr/>
          <p:nvPr/>
        </p:nvSpPr>
        <p:spPr>
          <a:xfrm>
            <a:off x="807929" y="4197647"/>
            <a:ext cx="1280160" cy="12801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/>
              <a:t>C</a:t>
            </a:r>
            <a:r>
              <a:rPr lang="en-US" sz="1600" dirty="0"/>
              <a:t>andidates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CB76E30-4CD1-44EE-AAA9-599857F6F14F}"/>
              </a:ext>
            </a:extLst>
          </p:cNvPr>
          <p:cNvSpPr txBox="1"/>
          <p:nvPr/>
        </p:nvSpPr>
        <p:spPr>
          <a:xfrm>
            <a:off x="0" y="502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Detecting GxE: Brute Force versus pre-selection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D7190-2FE0-4A86-90D7-66049A18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E666D1-8A59-B84F-B68E-6025891185C4}"/>
              </a:ext>
            </a:extLst>
          </p:cNvPr>
          <p:cNvSpPr/>
          <p:nvPr/>
        </p:nvSpPr>
        <p:spPr>
          <a:xfrm>
            <a:off x="156758" y="685800"/>
            <a:ext cx="2743200" cy="27432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/>
              <a:t>Whole </a:t>
            </a:r>
            <a:r>
              <a:rPr lang="en-US" b="1" dirty="0"/>
              <a:t>G</a:t>
            </a:r>
            <a:r>
              <a:rPr lang="en-US" dirty="0"/>
              <a:t>enome Variants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C035F57-E1F6-8443-A113-36CBF169C64F}"/>
              </a:ext>
            </a:extLst>
          </p:cNvPr>
          <p:cNvSpPr/>
          <p:nvPr/>
        </p:nvSpPr>
        <p:spPr>
          <a:xfrm>
            <a:off x="3520624" y="1251510"/>
            <a:ext cx="1645920" cy="16459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</a:t>
            </a:r>
            <a:r>
              <a:rPr lang="en-US" dirty="0"/>
              <a:t>xposome</a:t>
            </a:r>
          </a:p>
          <a:p>
            <a:pPr algn="ctr"/>
            <a:r>
              <a:rPr lang="en-US" dirty="0"/>
              <a:t>Variables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BBF58AE-2541-5347-A0A1-8E1AB0469BF9}"/>
              </a:ext>
            </a:extLst>
          </p:cNvPr>
          <p:cNvSpPr/>
          <p:nvPr/>
        </p:nvSpPr>
        <p:spPr>
          <a:xfrm>
            <a:off x="1071158" y="1613755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</a:t>
            </a:r>
            <a:r>
              <a:rPr lang="en-US" dirty="0"/>
              <a:t>xE</a:t>
            </a:r>
          </a:p>
          <a:p>
            <a:pPr algn="ctr"/>
            <a:r>
              <a:rPr lang="en-US" dirty="0"/>
              <a:t>SNP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AE9317-DC4D-2041-9BB3-DEB8EBB436BD}"/>
              </a:ext>
            </a:extLst>
          </p:cNvPr>
          <p:cNvSpPr/>
          <p:nvPr/>
        </p:nvSpPr>
        <p:spPr>
          <a:xfrm>
            <a:off x="2935971" y="1827852"/>
            <a:ext cx="54864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3200" dirty="0"/>
              <a:t>✖️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E8466B-18B2-A04B-A722-1A8F2D743546}"/>
              </a:ext>
            </a:extLst>
          </p:cNvPr>
          <p:cNvSpPr/>
          <p:nvPr/>
        </p:nvSpPr>
        <p:spPr>
          <a:xfrm>
            <a:off x="2990528" y="4789599"/>
            <a:ext cx="439526" cy="52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3200" dirty="0"/>
              <a:t>✖️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2A1A118-C6D2-E24F-A8E4-4CE8F35A4ABD}"/>
              </a:ext>
            </a:extLst>
          </p:cNvPr>
          <p:cNvSpPr>
            <a:spLocks/>
          </p:cNvSpPr>
          <p:nvPr/>
        </p:nvSpPr>
        <p:spPr>
          <a:xfrm>
            <a:off x="1071158" y="4594008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</a:t>
            </a:r>
            <a:r>
              <a:rPr lang="en-US" dirty="0"/>
              <a:t>xE</a:t>
            </a:r>
          </a:p>
          <a:p>
            <a:pPr algn="ctr"/>
            <a:r>
              <a:rPr lang="en-US" dirty="0"/>
              <a:t>SNP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054BF3D-054D-2F49-B2EA-4CE3AA819973}"/>
              </a:ext>
            </a:extLst>
          </p:cNvPr>
          <p:cNvSpPr/>
          <p:nvPr/>
        </p:nvSpPr>
        <p:spPr>
          <a:xfrm>
            <a:off x="3520624" y="4228248"/>
            <a:ext cx="1645920" cy="16459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</a:t>
            </a:r>
            <a:r>
              <a:rPr lang="en-US" dirty="0"/>
              <a:t>xposome</a:t>
            </a:r>
          </a:p>
          <a:p>
            <a:pPr algn="ctr"/>
            <a:r>
              <a:rPr lang="en-US" dirty="0"/>
              <a:t>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33296B0-16FD-FD4A-B542-CCF3312A5AE0}"/>
                  </a:ext>
                </a:extLst>
              </p:cNvPr>
              <p:cNvSpPr txBox="1"/>
              <p:nvPr/>
            </p:nvSpPr>
            <p:spPr>
              <a:xfrm>
                <a:off x="6201688" y="934015"/>
                <a:ext cx="569690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2-way GWAS-EWAS, exhaustively:</a:t>
                </a:r>
                <a:endParaRPr lang="en-US" sz="2800" b="0" dirty="0"/>
              </a:p>
              <a:p>
                <a:r>
                  <a:rPr lang="en-US" sz="2800" b="0" dirty="0"/>
                  <a:t>For each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800" b="0" dirty="0"/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fit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𝒈𝒆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test H</a:t>
                </a:r>
                <a:r>
                  <a:rPr lang="en-US" sz="2800" b="0" baseline="-25000" dirty="0"/>
                  <a:t>0</a:t>
                </a:r>
                <a:r>
                  <a:rPr lang="en-US" sz="2800" b="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Repeat 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33296B0-16FD-FD4A-B542-CCF3312A5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688" y="934015"/>
                <a:ext cx="5696905" cy="2246769"/>
              </a:xfrm>
              <a:prstGeom prst="rect">
                <a:avLst/>
              </a:prstGeom>
              <a:blipFill>
                <a:blip r:embed="rId2"/>
                <a:stretch>
                  <a:fillRect l="-2227" t="-2809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F2E1188-7F4E-4848-88D3-CAC400D07AF1}"/>
                  </a:ext>
                </a:extLst>
              </p:cNvPr>
              <p:cNvSpPr txBox="1"/>
              <p:nvPr/>
            </p:nvSpPr>
            <p:spPr>
              <a:xfrm>
                <a:off x="6201688" y="3677217"/>
                <a:ext cx="569690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2-way GWAS-EWAS, pre-selected:</a:t>
                </a:r>
                <a:endParaRPr lang="en-US" sz="2800" b="0" dirty="0"/>
              </a:p>
              <a:p>
                <a:r>
                  <a:rPr lang="en-US" sz="2800" b="0" dirty="0"/>
                  <a:t>For each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800" b="0" dirty="0"/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fit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𝒄𝒆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test H</a:t>
                </a:r>
                <a:r>
                  <a:rPr lang="en-US" sz="2800" b="0" baseline="-25000" dirty="0"/>
                  <a:t>0</a:t>
                </a:r>
                <a:r>
                  <a:rPr lang="en-US" sz="2800" b="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Repeat 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F2E1188-7F4E-4848-88D3-CAC400D07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688" y="3677217"/>
                <a:ext cx="5696905" cy="2246769"/>
              </a:xfrm>
              <a:prstGeom prst="rect">
                <a:avLst/>
              </a:prstGeom>
              <a:blipFill>
                <a:blip r:embed="rId3"/>
                <a:stretch>
                  <a:fillRect l="-2227" t="-2809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88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4F32D6B3-043D-674C-AC62-F477B2F4F517}"/>
              </a:ext>
            </a:extLst>
          </p:cNvPr>
          <p:cNvSpPr/>
          <p:nvPr/>
        </p:nvSpPr>
        <p:spPr>
          <a:xfrm>
            <a:off x="263472" y="871626"/>
            <a:ext cx="7483097" cy="47077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2800" dirty="0"/>
              <a:t>NIEHS service: </a:t>
            </a:r>
            <a:r>
              <a:rPr lang="en-US" sz="2800" dirty="0">
                <a:hlinkClick r:id="rId2"/>
              </a:rPr>
              <a:t>https://edelgene.niehs.nih.gov/vla</a:t>
            </a: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AAE94E-19D1-5944-ACDE-D84A29498327}"/>
              </a:ext>
            </a:extLst>
          </p:cNvPr>
          <p:cNvSpPr/>
          <p:nvPr/>
        </p:nvSpPr>
        <p:spPr>
          <a:xfrm>
            <a:off x="263473" y="1394846"/>
            <a:ext cx="2655092" cy="418454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2000" dirty="0"/>
              <a:t>GxE candidate catalog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CB76E30-4CD1-44EE-AAA9-599857F6F14F}"/>
              </a:ext>
            </a:extLst>
          </p:cNvPr>
          <p:cNvSpPr txBox="1"/>
          <p:nvPr/>
        </p:nvSpPr>
        <p:spPr>
          <a:xfrm>
            <a:off x="0" y="502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Catalog GxE candidates for all diseases on NIEHS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D7190-2FE0-4A86-90D7-66049A18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362714-1FB8-794C-A25F-EAE45B1E3681}"/>
              </a:ext>
            </a:extLst>
          </p:cNvPr>
          <p:cNvSpPr/>
          <p:nvPr/>
        </p:nvSpPr>
        <p:spPr>
          <a:xfrm>
            <a:off x="529525" y="1756473"/>
            <a:ext cx="2180089" cy="28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/>
              <a:t>Phenotype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CF629-2771-2C45-AA18-90D8128BAFF7}"/>
              </a:ext>
            </a:extLst>
          </p:cNvPr>
          <p:cNvSpPr/>
          <p:nvPr/>
        </p:nvSpPr>
        <p:spPr>
          <a:xfrm>
            <a:off x="529525" y="2045776"/>
            <a:ext cx="2180089" cy="28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/>
              <a:t>Phenotype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10F47F-5BEA-5B4C-BE9C-D0F22632413F}"/>
              </a:ext>
            </a:extLst>
          </p:cNvPr>
          <p:cNvSpPr/>
          <p:nvPr/>
        </p:nvSpPr>
        <p:spPr>
          <a:xfrm>
            <a:off x="529523" y="5104107"/>
            <a:ext cx="2180095" cy="28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/>
              <a:t>Phenotype 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ECE14E-0CFD-3D4E-9016-1DEB76304E5E}"/>
              </a:ext>
            </a:extLst>
          </p:cNvPr>
          <p:cNvSpPr/>
          <p:nvPr/>
        </p:nvSpPr>
        <p:spPr>
          <a:xfrm>
            <a:off x="529523" y="2913886"/>
            <a:ext cx="2180091" cy="28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/>
              <a:t>Type 2 Diabetes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ED354A-2FB0-3949-92EF-B4BF17DB685E}"/>
              </a:ext>
            </a:extLst>
          </p:cNvPr>
          <p:cNvSpPr/>
          <p:nvPr/>
        </p:nvSpPr>
        <p:spPr>
          <a:xfrm>
            <a:off x="529521" y="2490062"/>
            <a:ext cx="2180095" cy="2893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0" tIns="0" rIns="0" bIns="0" rtlCol="0" anchor="ctr" anchorCtr="1"/>
          <a:lstStyle/>
          <a:p>
            <a:pPr algn="ctr"/>
            <a:r>
              <a:rPr lang="en-US" dirty="0"/>
              <a:t>… 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/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860091-A4F9-974E-8944-B1C21343AD38}"/>
              </a:ext>
            </a:extLst>
          </p:cNvPr>
          <p:cNvSpPr/>
          <p:nvPr/>
        </p:nvSpPr>
        <p:spPr>
          <a:xfrm>
            <a:off x="529521" y="4034725"/>
            <a:ext cx="2180095" cy="2893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0" tIns="0" rIns="0" bIns="0" rtlCol="0" anchor="ctr" anchorCtr="1"/>
          <a:lstStyle/>
          <a:p>
            <a:pPr algn="ctr"/>
            <a:r>
              <a:rPr lang="en-US" dirty="0"/>
              <a:t>… 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/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99A671-F38C-DC4D-A5EB-ED4B2917BDCC}"/>
              </a:ext>
            </a:extLst>
          </p:cNvPr>
          <p:cNvSpPr/>
          <p:nvPr/>
        </p:nvSpPr>
        <p:spPr>
          <a:xfrm>
            <a:off x="3546530" y="1394846"/>
            <a:ext cx="4200040" cy="361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/>
              <a:t>Type 2 Diabetes: GxE candidate Ranking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6CE3F6-ED92-8F41-BD94-28424EA50D7A}"/>
              </a:ext>
            </a:extLst>
          </p:cNvPr>
          <p:cNvSpPr/>
          <p:nvPr/>
        </p:nvSpPr>
        <p:spPr>
          <a:xfrm>
            <a:off x="3546530" y="1756473"/>
            <a:ext cx="4200040" cy="3822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r>
              <a:rPr lang="en-US" sz="1400" b="1" dirty="0">
                <a:solidFill>
                  <a:srgbClr val="FF0000"/>
                </a:solidFill>
                <a:latin typeface="Andale Mono" panose="020B0509000000000004" pitchFamily="49" charset="0"/>
              </a:rPr>
              <a:t>CHR     BP    Allele     RS_ID     Rank</a:t>
            </a:r>
          </a:p>
          <a:p>
            <a:r>
              <a:rPr lang="en-US" sz="1400" dirty="0">
                <a:latin typeface="Andale Mono" panose="020B0509000000000004" pitchFamily="49" charset="0"/>
              </a:rPr>
              <a:t> 13  239911      A&gt;G   </a:t>
            </a:r>
            <a:r>
              <a:rPr lang="en-US" sz="1400" b="1" dirty="0">
                <a:solidFill>
                  <a:srgbClr val="FFC000"/>
                </a:solidFill>
                <a:latin typeface="Andale Mono" panose="020B0509000000000004" pitchFamily="49" charset="0"/>
              </a:rPr>
              <a:t>rs12345</a:t>
            </a:r>
            <a:r>
              <a:rPr lang="en-US" sz="1400" dirty="0">
                <a:latin typeface="Andale Mono" panose="020B0509000000000004" pitchFamily="49" charset="0"/>
              </a:rPr>
              <a:t>   1.1e-8</a:t>
            </a:r>
          </a:p>
          <a:p>
            <a:r>
              <a:rPr lang="en-US" sz="1400" dirty="0">
                <a:latin typeface="Andale Mono" panose="020B0509000000000004" pitchFamily="49" charset="0"/>
              </a:rPr>
              <a:t> 19 1374399      A</a:t>
            </a:r>
            <a:r>
              <a:rPr lang="en-US" sz="1400" dirty="0">
                <a:latin typeface="Andale Mono" panose="020B0509000000000004" pitchFamily="49" charset="0"/>
                <a:sym typeface="Wingdings" pitchFamily="2" charset="2"/>
              </a:rPr>
              <a:t>&gt;</a:t>
            </a:r>
            <a:r>
              <a:rPr lang="en-US" sz="1400" dirty="0">
                <a:latin typeface="Andale Mono" panose="020B0509000000000004" pitchFamily="49" charset="0"/>
              </a:rPr>
              <a:t>T  </a:t>
            </a:r>
            <a:r>
              <a:rPr lang="en-US" sz="1400" b="1" dirty="0">
                <a:solidFill>
                  <a:srgbClr val="FFC000"/>
                </a:solidFill>
                <a:latin typeface="Andale Mono" panose="020B0509000000000004" pitchFamily="49" charset="0"/>
              </a:rPr>
              <a:t>rs978786</a:t>
            </a:r>
            <a:r>
              <a:rPr lang="en-US" sz="1400" dirty="0">
                <a:latin typeface="Andale Mono" panose="020B0509000000000004" pitchFamily="49" charset="0"/>
              </a:rPr>
              <a:t>   2.1e-7</a:t>
            </a:r>
          </a:p>
          <a:p>
            <a:endParaRPr lang="en-US" sz="1400" dirty="0">
              <a:latin typeface="Andale Mono" panose="020B0509000000000004" pitchFamily="49" charset="0"/>
            </a:endParaRPr>
          </a:p>
          <a:p>
            <a:r>
              <a:rPr lang="en-US" sz="1400" dirty="0">
                <a:latin typeface="Andale Mono" panose="020B0509000000000004" pitchFamily="49" charset="0"/>
              </a:rPr>
              <a:t>	…	…	…	…	</a:t>
            </a:r>
          </a:p>
          <a:p>
            <a:endParaRPr lang="en-US" sz="1400" dirty="0">
              <a:latin typeface="Andale Mono" panose="020B0509000000000004" pitchFamily="49" charset="0"/>
            </a:endParaRPr>
          </a:p>
          <a:p>
            <a:r>
              <a:rPr lang="en-US" sz="1400" dirty="0">
                <a:latin typeface="Andale Mono" panose="020B0509000000000004" pitchFamily="49" charset="0"/>
              </a:rPr>
              <a:t>  3 9227334      G</a:t>
            </a:r>
            <a:r>
              <a:rPr lang="en-US" sz="1400" dirty="0">
                <a:latin typeface="Andale Mono" panose="020B0509000000000004" pitchFamily="49" charset="0"/>
                <a:sym typeface="Wingdings" pitchFamily="2" charset="2"/>
              </a:rPr>
              <a:t>&gt;</a:t>
            </a:r>
            <a:r>
              <a:rPr lang="en-US" sz="1400" dirty="0">
                <a:latin typeface="Andale Mono" panose="020B0509000000000004" pitchFamily="49" charset="0"/>
              </a:rPr>
              <a:t>T  rs567891   4.3e-3</a:t>
            </a:r>
          </a:p>
          <a:p>
            <a:endParaRPr lang="en-US" sz="1400" dirty="0">
              <a:latin typeface="Andale Mono" panose="020B0509000000000004" pitchFamily="49" charset="0"/>
            </a:endParaRPr>
          </a:p>
          <a:p>
            <a:endParaRPr lang="en-US" sz="1400" dirty="0">
              <a:latin typeface="Andale Mono" panose="020B0509000000000004" pitchFamily="49" charset="0"/>
            </a:endParaRPr>
          </a:p>
          <a:p>
            <a:r>
              <a:rPr lang="en-US" sz="1400" dirty="0">
                <a:latin typeface="Andale Mono" panose="020B0509000000000004" pitchFamily="49" charset="0"/>
              </a:rPr>
              <a:t>	…	…	…	…</a:t>
            </a:r>
          </a:p>
          <a:p>
            <a:endParaRPr lang="en-US" sz="1400" dirty="0">
              <a:latin typeface="Andale Mono" panose="020B0509000000000004" pitchFamily="49" charset="0"/>
            </a:endParaRPr>
          </a:p>
          <a:p>
            <a:endParaRPr lang="en-US" sz="1400" dirty="0">
              <a:latin typeface="Andale Mono" panose="020B0509000000000004" pitchFamily="49" charset="0"/>
            </a:endParaRPr>
          </a:p>
          <a:p>
            <a:r>
              <a:rPr lang="en-US" sz="1400" dirty="0">
                <a:latin typeface="Andale Mono" panose="020B0509000000000004" pitchFamily="49" charset="0"/>
              </a:rPr>
              <a:t>  1 3267834      G</a:t>
            </a:r>
            <a:r>
              <a:rPr lang="en-US" sz="1400" dirty="0">
                <a:latin typeface="Andale Mono" panose="020B0509000000000004" pitchFamily="49" charset="0"/>
                <a:sym typeface="Wingdings" pitchFamily="2" charset="2"/>
              </a:rPr>
              <a:t>&gt;</a:t>
            </a:r>
            <a:r>
              <a:rPr lang="en-US" sz="1400" dirty="0">
                <a:latin typeface="Andale Mono" panose="020B0509000000000004" pitchFamily="49" charset="0"/>
              </a:rPr>
              <a:t>T  rs3939223  9.9e-1</a:t>
            </a:r>
          </a:p>
          <a:p>
            <a:endParaRPr lang="en-US" sz="1400" dirty="0">
              <a:latin typeface="Andale Mono" panose="020B0509000000000004" pitchFamily="49" charset="0"/>
            </a:endParaRPr>
          </a:p>
          <a:p>
            <a:r>
              <a:rPr lang="en-US" sz="1400" dirty="0">
                <a:latin typeface="Andale Mono" panose="020B0509000000000004" pitchFamily="49" charset="0"/>
              </a:rPr>
              <a:t>	…	…	…	…</a:t>
            </a:r>
          </a:p>
          <a:p>
            <a:endParaRPr lang="en-US" sz="1400" dirty="0">
              <a:latin typeface="Andale Mono" panose="020B0509000000000004" pitchFamily="49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F61081-7019-C14B-BEAF-5AD653D32843}"/>
              </a:ext>
            </a:extLst>
          </p:cNvPr>
          <p:cNvSpPr/>
          <p:nvPr/>
        </p:nvSpPr>
        <p:spPr>
          <a:xfrm>
            <a:off x="8123129" y="1394845"/>
            <a:ext cx="3655583" cy="23692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2000" dirty="0"/>
              <a:t>A study on Type 2 Diabetes,</a:t>
            </a:r>
          </a:p>
          <a:p>
            <a:pPr algn="ctr"/>
            <a:r>
              <a:rPr lang="en-US" sz="2000" dirty="0"/>
              <a:t>Genes, and Environment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B60B507-D3A2-034F-B29E-CA6AC9AD3548}"/>
              </a:ext>
            </a:extLst>
          </p:cNvPr>
          <p:cNvSpPr/>
          <p:nvPr/>
        </p:nvSpPr>
        <p:spPr>
          <a:xfrm>
            <a:off x="9997733" y="2045776"/>
            <a:ext cx="1664742" cy="15859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</a:t>
            </a:r>
            <a:r>
              <a:rPr lang="en-US" dirty="0"/>
              <a:t>xposome</a:t>
            </a:r>
          </a:p>
          <a:p>
            <a:pPr algn="ctr"/>
            <a:r>
              <a:rPr lang="en-US" dirty="0"/>
              <a:t>Variables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BAD5FE4-6B99-D24A-AF54-0911606D0B25}"/>
              </a:ext>
            </a:extLst>
          </p:cNvPr>
          <p:cNvSpPr/>
          <p:nvPr/>
        </p:nvSpPr>
        <p:spPr>
          <a:xfrm>
            <a:off x="8436279" y="2338990"/>
            <a:ext cx="885952" cy="8551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dirty="0"/>
              <a:t>Top 2: </a:t>
            </a:r>
            <a:r>
              <a:rPr lang="en-US" sz="1200" b="1" dirty="0">
                <a:solidFill>
                  <a:srgbClr val="FFC000"/>
                </a:solidFill>
              </a:rPr>
              <a:t>rs12345 </a:t>
            </a:r>
          </a:p>
          <a:p>
            <a:pPr algn="ctr"/>
            <a:r>
              <a:rPr lang="en-US" sz="1200" b="1" dirty="0">
                <a:solidFill>
                  <a:srgbClr val="FFC000"/>
                </a:solidFill>
              </a:rPr>
              <a:t>rs978786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832EA7E-70BA-9C4E-9103-8D085A430C8F}"/>
              </a:ext>
            </a:extLst>
          </p:cNvPr>
          <p:cNvSpPr/>
          <p:nvPr/>
        </p:nvSpPr>
        <p:spPr>
          <a:xfrm>
            <a:off x="9418062" y="2586427"/>
            <a:ext cx="54864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3200" dirty="0"/>
              <a:t>✖️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84A956-ABDF-8A46-A803-30CA28E9B096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2709614" y="1575660"/>
            <a:ext cx="836916" cy="1482878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8BFDB36-EF63-5F4E-96FA-A33ACE7FC857}"/>
              </a:ext>
            </a:extLst>
          </p:cNvPr>
          <p:cNvSpPr/>
          <p:nvPr/>
        </p:nvSpPr>
        <p:spPr>
          <a:xfrm>
            <a:off x="3546530" y="1985375"/>
            <a:ext cx="4200040" cy="40709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08DCCD-CAB0-D84A-8FEE-2D78B3D9820B}"/>
              </a:ext>
            </a:extLst>
          </p:cNvPr>
          <p:cNvCxnSpPr>
            <a:cxnSpLocks/>
            <a:stCxn id="11" idx="3"/>
            <a:endCxn id="30" idx="2"/>
          </p:cNvCxnSpPr>
          <p:nvPr/>
        </p:nvCxnSpPr>
        <p:spPr>
          <a:xfrm>
            <a:off x="7746570" y="2188923"/>
            <a:ext cx="689709" cy="57764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9A49253-A3C1-7C4C-8CE9-D438C739E902}"/>
              </a:ext>
            </a:extLst>
          </p:cNvPr>
          <p:cNvSpPr txBox="1"/>
          <p:nvPr/>
        </p:nvSpPr>
        <p:spPr>
          <a:xfrm>
            <a:off x="-1" y="573810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u="none" strike="noStrike" baseline="0" dirty="0"/>
              <a:t>Q: How to determine if a variant is a GxE candidate?</a:t>
            </a:r>
            <a:endParaRPr lang="en-US" sz="36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E6EA014-96A0-F049-B6D2-0E721EE7B1B9}"/>
              </a:ext>
            </a:extLst>
          </p:cNvPr>
          <p:cNvSpPr/>
          <p:nvPr/>
        </p:nvSpPr>
        <p:spPr>
          <a:xfrm>
            <a:off x="8123127" y="871626"/>
            <a:ext cx="3655583" cy="289244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2800" dirty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01476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76CC03-AF78-4F2D-B1C7-00E4C5E63E67}"/>
              </a:ext>
            </a:extLst>
          </p:cNvPr>
          <p:cNvSpPr txBox="1"/>
          <p:nvPr/>
        </p:nvSpPr>
        <p:spPr>
          <a:xfrm>
            <a:off x="0" y="1997839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Variance Quantitative Trait Loci (vQTL) indicates unseen GxE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5BB0E-3C53-429D-B822-666CF807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7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5E394E6-961D-41B2-9630-AA3AD6E55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97"/>
          <a:stretch/>
        </p:blipFill>
        <p:spPr>
          <a:xfrm>
            <a:off x="5943602" y="712910"/>
            <a:ext cx="6181724" cy="57374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58F9B5D-E86A-420E-ABC1-3EE66E3ABC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000"/>
          <a:stretch/>
        </p:blipFill>
        <p:spPr>
          <a:xfrm>
            <a:off x="1" y="712910"/>
            <a:ext cx="6217920" cy="5737412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2CB76E30-4CD1-44EE-AAA9-599857F6F14F}"/>
              </a:ext>
            </a:extLst>
          </p:cNvPr>
          <p:cNvSpPr txBox="1"/>
          <p:nvPr/>
        </p:nvSpPr>
        <p:spPr>
          <a:xfrm>
            <a:off x="0" y="502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Pre-scan GxE candidate variants: vQTL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5481A6-13D9-4A22-AF7D-E9F79353D5F5}"/>
              </a:ext>
            </a:extLst>
          </p:cNvPr>
          <p:cNvCxnSpPr>
            <a:cxnSpLocks/>
          </p:cNvCxnSpPr>
          <p:nvPr/>
        </p:nvCxnSpPr>
        <p:spPr>
          <a:xfrm flipV="1">
            <a:off x="1014500" y="4185748"/>
            <a:ext cx="0" cy="831271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97DD9F-F9D1-4DCA-B996-D1348F572118}"/>
              </a:ext>
            </a:extLst>
          </p:cNvPr>
          <p:cNvCxnSpPr>
            <a:cxnSpLocks/>
          </p:cNvCxnSpPr>
          <p:nvPr/>
        </p:nvCxnSpPr>
        <p:spPr>
          <a:xfrm flipV="1">
            <a:off x="5424748" y="2175163"/>
            <a:ext cx="0" cy="231925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FDAD7ED-7BCE-46CB-9002-56846B826344}"/>
              </a:ext>
            </a:extLst>
          </p:cNvPr>
          <p:cNvCxnSpPr>
            <a:cxnSpLocks/>
          </p:cNvCxnSpPr>
          <p:nvPr/>
        </p:nvCxnSpPr>
        <p:spPr>
          <a:xfrm flipV="1">
            <a:off x="6964161" y="3429000"/>
            <a:ext cx="0" cy="1454726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E974A8E-D9E6-4154-9559-D9A949234A38}"/>
              </a:ext>
            </a:extLst>
          </p:cNvPr>
          <p:cNvCxnSpPr>
            <a:cxnSpLocks/>
          </p:cNvCxnSpPr>
          <p:nvPr/>
        </p:nvCxnSpPr>
        <p:spPr>
          <a:xfrm flipV="1">
            <a:off x="3225166" y="3334789"/>
            <a:ext cx="0" cy="1159624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7076480-523F-4599-89A3-27A7D6B9AE0C}"/>
              </a:ext>
            </a:extLst>
          </p:cNvPr>
          <p:cNvCxnSpPr>
            <a:cxnSpLocks/>
          </p:cNvCxnSpPr>
          <p:nvPr/>
        </p:nvCxnSpPr>
        <p:spPr>
          <a:xfrm flipV="1">
            <a:off x="9166514" y="2952405"/>
            <a:ext cx="0" cy="1454726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0CF2668-0ADE-427F-A4BB-C6B9CD28C0E3}"/>
              </a:ext>
            </a:extLst>
          </p:cNvPr>
          <p:cNvCxnSpPr>
            <a:cxnSpLocks/>
          </p:cNvCxnSpPr>
          <p:nvPr/>
        </p:nvCxnSpPr>
        <p:spPr>
          <a:xfrm flipV="1">
            <a:off x="11375967" y="2492434"/>
            <a:ext cx="0" cy="1454726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DB00AF1-FD47-4A4D-A5AE-ADA3E17F4DAB}"/>
              </a:ext>
            </a:extLst>
          </p:cNvPr>
          <p:cNvSpPr txBox="1"/>
          <p:nvPr/>
        </p:nvSpPr>
        <p:spPr>
          <a:xfrm>
            <a:off x="-1" y="629850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>
                <a:latin typeface="SFSS1095"/>
              </a:rPr>
              <a:t>With GxE, the spread of residual changes; without GxE, it is unform.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2C5EB-6211-4A14-9F70-7432AB53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AF8B45-C1F2-4807-A099-D43B4B8EA7FD}"/>
              </a:ext>
            </a:extLst>
          </p:cNvPr>
          <p:cNvGrpSpPr/>
          <p:nvPr/>
        </p:nvGrpSpPr>
        <p:grpSpPr>
          <a:xfrm>
            <a:off x="457200" y="1280160"/>
            <a:ext cx="2230473" cy="803320"/>
            <a:chOff x="539110" y="1245206"/>
            <a:chExt cx="2230473" cy="80332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4DD250-1FCD-4A2E-9FF8-B58DDDECC225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399095"/>
              <a:ext cx="914400" cy="0"/>
            </a:xfrm>
            <a:prstGeom prst="line">
              <a:avLst/>
            </a:prstGeom>
            <a:ln w="38100">
              <a:solidFill>
                <a:srgbClr val="EA797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BDB0F5E-F1BB-4026-8434-F7217D6108F4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647843"/>
              <a:ext cx="914400" cy="0"/>
            </a:xfrm>
            <a:prstGeom prst="line">
              <a:avLst/>
            </a:prstGeom>
            <a:ln w="38100">
              <a:solidFill>
                <a:srgbClr val="3AC9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ACB1EE-CD93-4F27-94BC-28AF1D6BE750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896592"/>
              <a:ext cx="914400" cy="0"/>
            </a:xfrm>
            <a:prstGeom prst="line">
              <a:avLst/>
            </a:prstGeom>
            <a:ln w="381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7B4223A-B65E-4A21-B9E4-7F47152E0FEC}"/>
                </a:ext>
              </a:extLst>
            </p:cNvPr>
            <p:cNvSpPr txBox="1"/>
            <p:nvPr/>
          </p:nvSpPr>
          <p:spPr>
            <a:xfrm>
              <a:off x="1453510" y="1488067"/>
              <a:ext cx="1316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Environment 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2D7EE34-5629-43E4-8F82-12D4F88E86A8}"/>
                </a:ext>
              </a:extLst>
            </p:cNvPr>
            <p:cNvSpPr txBox="1"/>
            <p:nvPr/>
          </p:nvSpPr>
          <p:spPr>
            <a:xfrm>
              <a:off x="1453510" y="1245206"/>
              <a:ext cx="1316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Environment 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168BD75-0B57-4D5A-9600-24ACCC6514FC}"/>
                </a:ext>
              </a:extLst>
            </p:cNvPr>
            <p:cNvSpPr txBox="1"/>
            <p:nvPr/>
          </p:nvSpPr>
          <p:spPr>
            <a:xfrm>
              <a:off x="1453509" y="1740749"/>
              <a:ext cx="11249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Marginal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904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2CB76E30-4CD1-44EE-AAA9-599857F6F14F}"/>
              </a:ext>
            </a:extLst>
          </p:cNvPr>
          <p:cNvSpPr txBox="1"/>
          <p:nvPr/>
        </p:nvSpPr>
        <p:spPr>
          <a:xfrm>
            <a:off x="0" y="502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Pre-scan GxE candidate variants: vQTL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Flowchart: Process 1">
                <a:extLst>
                  <a:ext uri="{FF2B5EF4-FFF2-40B4-BE49-F238E27FC236}">
                    <a16:creationId xmlns:a16="http://schemas.microsoft.com/office/drawing/2014/main" id="{7B8E15ED-202B-40B3-ABBB-F3C99D21FE0D}"/>
                  </a:ext>
                </a:extLst>
              </p:cNvPr>
              <p:cNvSpPr/>
              <p:nvPr/>
            </p:nvSpPr>
            <p:spPr>
              <a:xfrm>
                <a:off x="505385" y="1509125"/>
                <a:ext cx="1970242" cy="36945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for trait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Flowchart: Process 1">
                <a:extLst>
                  <a:ext uri="{FF2B5EF4-FFF2-40B4-BE49-F238E27FC236}">
                    <a16:creationId xmlns:a16="http://schemas.microsoft.com/office/drawing/2014/main" id="{7B8E15ED-202B-40B3-ABBB-F3C99D21FE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85" y="1509125"/>
                <a:ext cx="1970242" cy="369454"/>
              </a:xfrm>
              <a:prstGeom prst="flowChartProcess">
                <a:avLst/>
              </a:prstGeom>
              <a:blipFill>
                <a:blip r:embed="rId4"/>
                <a:stretch>
                  <a:fillRect t="-24194" b="-4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lowchart: Process 14">
                <a:extLst>
                  <a:ext uri="{FF2B5EF4-FFF2-40B4-BE49-F238E27FC236}">
                    <a16:creationId xmlns:a16="http://schemas.microsoft.com/office/drawing/2014/main" id="{E4F6910C-EB67-4D83-B4FC-32C3949B2379}"/>
                  </a:ext>
                </a:extLst>
              </p:cNvPr>
              <p:cNvSpPr/>
              <p:nvPr/>
            </p:nvSpPr>
            <p:spPr>
              <a:xfrm>
                <a:off x="3317483" y="1509124"/>
                <a:ext cx="1970243" cy="372383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for variant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Flowchart: Process 14">
                <a:extLst>
                  <a:ext uri="{FF2B5EF4-FFF2-40B4-BE49-F238E27FC236}">
                    <a16:creationId xmlns:a16="http://schemas.microsoft.com/office/drawing/2014/main" id="{E4F6910C-EB67-4D83-B4FC-32C3949B23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483" y="1509124"/>
                <a:ext cx="1970243" cy="372383"/>
              </a:xfrm>
              <a:prstGeom prst="flowChartProcess">
                <a:avLst/>
              </a:prstGeom>
              <a:blipFill>
                <a:blip r:embed="rId5"/>
                <a:stretch>
                  <a:fillRect t="-22222" b="-4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lowchart: Process 16">
                <a:extLst>
                  <a:ext uri="{FF2B5EF4-FFF2-40B4-BE49-F238E27FC236}">
                    <a16:creationId xmlns:a16="http://schemas.microsoft.com/office/drawing/2014/main" id="{17BC8039-4255-4D08-A167-1296F121132A}"/>
                  </a:ext>
                </a:extLst>
              </p:cNvPr>
              <p:cNvSpPr/>
              <p:nvPr/>
            </p:nvSpPr>
            <p:spPr>
              <a:xfrm>
                <a:off x="6129582" y="1509124"/>
                <a:ext cx="1970243" cy="36945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7" name="Flowchart: Process 16">
                <a:extLst>
                  <a:ext uri="{FF2B5EF4-FFF2-40B4-BE49-F238E27FC236}">
                    <a16:creationId xmlns:a16="http://schemas.microsoft.com/office/drawing/2014/main" id="{17BC8039-4255-4D08-A167-1296F1211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582" y="1509124"/>
                <a:ext cx="1970243" cy="369454"/>
              </a:xfrm>
              <a:prstGeom prst="flowChartProcess">
                <a:avLst/>
              </a:prstGeom>
              <a:blipFill>
                <a:blip r:embed="rId6"/>
                <a:stretch>
                  <a:fillRect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lowchart: Process 19">
                <a:extLst>
                  <a:ext uri="{FF2B5EF4-FFF2-40B4-BE49-F238E27FC236}">
                    <a16:creationId xmlns:a16="http://schemas.microsoft.com/office/drawing/2014/main" id="{2F1376C0-6497-40D1-9096-398BD38E2362}"/>
                  </a:ext>
                </a:extLst>
              </p:cNvPr>
              <p:cNvSpPr/>
              <p:nvPr/>
            </p:nvSpPr>
            <p:spPr>
              <a:xfrm>
                <a:off x="8941680" y="1509123"/>
                <a:ext cx="1970243" cy="36945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Flowchart: Process 19">
                <a:extLst>
                  <a:ext uri="{FF2B5EF4-FFF2-40B4-BE49-F238E27FC236}">
                    <a16:creationId xmlns:a16="http://schemas.microsoft.com/office/drawing/2014/main" id="{2F1376C0-6497-40D1-9096-398BD38E2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1680" y="1509123"/>
                <a:ext cx="1970243" cy="369454"/>
              </a:xfrm>
              <a:prstGeom prst="flowChartProcess">
                <a:avLst/>
              </a:prstGeom>
              <a:blipFill>
                <a:blip r:embed="rId7"/>
                <a:stretch>
                  <a:fillRect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Flowchart: Decision 2">
                <a:extLst>
                  <a:ext uri="{FF2B5EF4-FFF2-40B4-BE49-F238E27FC236}">
                    <a16:creationId xmlns:a16="http://schemas.microsoft.com/office/drawing/2014/main" id="{CF672416-A301-4080-991F-451497B7645F}"/>
                  </a:ext>
                </a:extLst>
              </p:cNvPr>
              <p:cNvSpPr/>
              <p:nvPr/>
            </p:nvSpPr>
            <p:spPr>
              <a:xfrm>
                <a:off x="8806030" y="2235450"/>
                <a:ext cx="2241542" cy="707886"/>
              </a:xfrm>
              <a:prstGeom prst="flowChartDecis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/>
                  <a:t>h</a:t>
                </a:r>
                <a:r>
                  <a:rPr lang="en-US" sz="2400" b="0" baseline="-25000" dirty="0"/>
                  <a:t>0</a:t>
                </a:r>
                <a:r>
                  <a:rPr lang="en-US" sz="2400" b="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/>
                  <a:t>=0</a:t>
                </a:r>
              </a:p>
            </p:txBody>
          </p:sp>
        </mc:Choice>
        <mc:Fallback xmlns="">
          <p:sp>
            <p:nvSpPr>
              <p:cNvPr id="3" name="Flowchart: Decision 2">
                <a:extLst>
                  <a:ext uri="{FF2B5EF4-FFF2-40B4-BE49-F238E27FC236}">
                    <a16:creationId xmlns:a16="http://schemas.microsoft.com/office/drawing/2014/main" id="{CF672416-A301-4080-991F-451497B76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030" y="2235450"/>
                <a:ext cx="2241542" cy="707886"/>
              </a:xfrm>
              <a:prstGeom prst="flowChartDecision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lowchart: Process 22">
                <a:extLst>
                  <a:ext uri="{FF2B5EF4-FFF2-40B4-BE49-F238E27FC236}">
                    <a16:creationId xmlns:a16="http://schemas.microsoft.com/office/drawing/2014/main" id="{A9BCCBF4-ABBA-4016-8EFE-5F1E2D39EC4E}"/>
                  </a:ext>
                </a:extLst>
              </p:cNvPr>
              <p:cNvSpPr/>
              <p:nvPr/>
            </p:nvSpPr>
            <p:spPr>
              <a:xfrm>
                <a:off x="8806029" y="3330051"/>
                <a:ext cx="2241543" cy="707878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/>
                  <a:t>add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400" dirty="0"/>
                  <a:t> to GxE Candidates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Flowchart: Process 22">
                <a:extLst>
                  <a:ext uri="{FF2B5EF4-FFF2-40B4-BE49-F238E27FC236}">
                    <a16:creationId xmlns:a16="http://schemas.microsoft.com/office/drawing/2014/main" id="{A9BCCBF4-ABBA-4016-8EFE-5F1E2D39EC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029" y="3330051"/>
                <a:ext cx="2241543" cy="707878"/>
              </a:xfrm>
              <a:prstGeom prst="flowChartProcess">
                <a:avLst/>
              </a:prstGeom>
              <a:blipFill>
                <a:blip r:embed="rId9"/>
                <a:stretch>
                  <a:fillRect l="-3933" t="-12069" b="-2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008521FF-A650-4175-951D-4F65CAD44BF7}"/>
              </a:ext>
            </a:extLst>
          </p:cNvPr>
          <p:cNvSpPr txBox="1"/>
          <p:nvPr/>
        </p:nvSpPr>
        <p:spPr>
          <a:xfrm>
            <a:off x="9921763" y="2831654"/>
            <a:ext cx="72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reject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D6E1CBF-76BF-487A-B850-A8717CB80260}"/>
              </a:ext>
            </a:extLst>
          </p:cNvPr>
          <p:cNvCxnSpPr>
            <a:cxnSpLocks/>
            <a:stCxn id="20" idx="2"/>
            <a:endCxn id="3" idx="0"/>
          </p:cNvCxnSpPr>
          <p:nvPr/>
        </p:nvCxnSpPr>
        <p:spPr>
          <a:xfrm flipH="1">
            <a:off x="9926801" y="1878577"/>
            <a:ext cx="1" cy="35687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3395978-E618-4913-BC4C-8EEE641A954B}"/>
              </a:ext>
            </a:extLst>
          </p:cNvPr>
          <p:cNvCxnSpPr>
            <a:cxnSpLocks/>
            <a:stCxn id="2" idx="3"/>
            <a:endCxn id="15" idx="1"/>
          </p:cNvCxnSpPr>
          <p:nvPr/>
        </p:nvCxnSpPr>
        <p:spPr>
          <a:xfrm>
            <a:off x="2475627" y="1693852"/>
            <a:ext cx="841856" cy="14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56D66B5-68DA-4104-997A-AED03255CCE5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5287726" y="1693851"/>
            <a:ext cx="841856" cy="146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599CD2F-0B44-43A6-A9C2-92E2BF1621FF}"/>
              </a:ext>
            </a:extLst>
          </p:cNvPr>
          <p:cNvCxnSpPr>
            <a:cxnSpLocks/>
            <a:stCxn id="17" idx="3"/>
            <a:endCxn id="20" idx="1"/>
          </p:cNvCxnSpPr>
          <p:nvPr/>
        </p:nvCxnSpPr>
        <p:spPr>
          <a:xfrm flipV="1">
            <a:off x="8099825" y="1693850"/>
            <a:ext cx="841855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AD8C9ED-1B4F-456B-BD12-B80001CBCAC8}"/>
              </a:ext>
            </a:extLst>
          </p:cNvPr>
          <p:cNvCxnSpPr>
            <a:cxnSpLocks/>
            <a:stCxn id="3" idx="2"/>
            <a:endCxn id="23" idx="0"/>
          </p:cNvCxnSpPr>
          <p:nvPr/>
        </p:nvCxnSpPr>
        <p:spPr>
          <a:xfrm>
            <a:off x="9926801" y="2943336"/>
            <a:ext cx="0" cy="38671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7976737C-0065-472C-817A-C6C673F3E122}"/>
              </a:ext>
            </a:extLst>
          </p:cNvPr>
          <p:cNvCxnSpPr>
            <a:cxnSpLocks/>
            <a:stCxn id="23" idx="1"/>
            <a:endCxn id="15" idx="2"/>
          </p:cNvCxnSpPr>
          <p:nvPr/>
        </p:nvCxnSpPr>
        <p:spPr>
          <a:xfrm rot="10800000">
            <a:off x="4302605" y="1881508"/>
            <a:ext cx="4503424" cy="1802483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7A40C7A-647B-41B3-9CC0-F1EA0BC70448}"/>
              </a:ext>
            </a:extLst>
          </p:cNvPr>
          <p:cNvSpPr txBox="1"/>
          <p:nvPr/>
        </p:nvSpPr>
        <p:spPr>
          <a:xfrm>
            <a:off x="4302603" y="1896896"/>
            <a:ext cx="131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variant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CAE4F45-D3C9-4334-8DC8-7DE6B3A9DA32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4302605" y="2589393"/>
            <a:ext cx="450342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C9947F43-BDF0-44D8-8C6A-376F3E5E00F6}"/>
              </a:ext>
            </a:extLst>
          </p:cNvPr>
          <p:cNvSpPr txBox="1"/>
          <p:nvPr/>
        </p:nvSpPr>
        <p:spPr>
          <a:xfrm>
            <a:off x="8153023" y="2307068"/>
            <a:ext cx="73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retain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0D7D78-650E-47B2-8E75-E5C94082D675}"/>
              </a:ext>
            </a:extLst>
          </p:cNvPr>
          <p:cNvSpPr/>
          <p:nvPr/>
        </p:nvSpPr>
        <p:spPr>
          <a:xfrm>
            <a:off x="2944382" y="1348509"/>
            <a:ext cx="8248648" cy="283603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8C303F41-FD7A-4957-8060-FE34060B11BE}"/>
              </a:ext>
            </a:extLst>
          </p:cNvPr>
          <p:cNvCxnSpPr>
            <a:cxnSpLocks/>
            <a:stCxn id="76" idx="1"/>
            <a:endCxn id="2" idx="2"/>
          </p:cNvCxnSpPr>
          <p:nvPr/>
        </p:nvCxnSpPr>
        <p:spPr>
          <a:xfrm rot="10800000">
            <a:off x="1490506" y="1878579"/>
            <a:ext cx="1453876" cy="887948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A2C77DB8-4F20-4DE6-B868-63F0B32D5CE5}"/>
              </a:ext>
            </a:extLst>
          </p:cNvPr>
          <p:cNvSpPr txBox="1"/>
          <p:nvPr/>
        </p:nvSpPr>
        <p:spPr>
          <a:xfrm>
            <a:off x="1490505" y="1896896"/>
            <a:ext cx="108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trait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8E33C64-4990-43EF-A8E9-6CC4E5C8C03D}"/>
              </a:ext>
            </a:extLst>
          </p:cNvPr>
          <p:cNvSpPr txBox="1"/>
          <p:nvPr/>
        </p:nvSpPr>
        <p:spPr>
          <a:xfrm>
            <a:off x="6129582" y="931735"/>
            <a:ext cx="1970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Linear Model 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1E8A005-1179-47E7-A958-69D0D140C5D0}"/>
              </a:ext>
            </a:extLst>
          </p:cNvPr>
          <p:cNvSpPr txBox="1"/>
          <p:nvPr/>
        </p:nvSpPr>
        <p:spPr>
          <a:xfrm>
            <a:off x="8941680" y="931735"/>
            <a:ext cx="1970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Linear Model 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732EC66-EC30-4A31-BFFC-3C055BB0D368}"/>
              </a:ext>
            </a:extLst>
          </p:cNvPr>
          <p:cNvSpPr txBox="1"/>
          <p:nvPr/>
        </p:nvSpPr>
        <p:spPr>
          <a:xfrm>
            <a:off x="156575" y="4296226"/>
            <a:ext cx="1175567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/>
              <a:t>Scan for </a:t>
            </a:r>
            <a:r>
              <a:rPr lang="en-US" sz="3200" dirty="0"/>
              <a:t>QTL of </a:t>
            </a:r>
            <a:r>
              <a:rPr lang="en-US" sz="3200" dirty="0">
                <a:solidFill>
                  <a:srgbClr val="FF0000"/>
                </a:solidFill>
              </a:rPr>
              <a:t>phenotypic variance</a:t>
            </a:r>
            <a:r>
              <a:rPr lang="en-US" sz="3200" dirty="0"/>
              <a:t>, hence the name,</a:t>
            </a:r>
            <a:r>
              <a:rPr lang="en-US" sz="3200" dirty="0">
                <a:solidFill>
                  <a:srgbClr val="FF0000"/>
                </a:solidFill>
              </a:rPr>
              <a:t> vQTL</a:t>
            </a: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i="0" u="none" strike="noStrike" baseline="30000" dirty="0"/>
              <a:t>1</a:t>
            </a:r>
            <a:r>
              <a:rPr lang="en-US" sz="3200" b="0" i="0" u="none" strike="noStrike" baseline="0" dirty="0"/>
              <a:t>Double Linear Models (DLM)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i="0" u="none" strike="noStrike" baseline="30000" dirty="0"/>
              <a:t>2</a:t>
            </a:r>
            <a:r>
              <a:rPr lang="en-US" sz="3200" b="0" i="0" u="none" strike="noStrike" baseline="0" dirty="0"/>
              <a:t>Double Generalized Linear Models (DGLM), </a:t>
            </a:r>
            <a:r>
              <a:rPr lang="en-US" sz="3200" b="0" i="0" u="none" strike="noStrike" baseline="0" dirty="0" err="1"/>
              <a:t>Levene’s</a:t>
            </a:r>
            <a:r>
              <a:rPr lang="en-US" sz="3200" b="0" i="0" u="none" strike="noStrike" baseline="0" dirty="0"/>
              <a:t> Test (LVT)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i="0" baseline="30000" dirty="0">
                <a:effectLst/>
              </a:rPr>
              <a:t>3</a:t>
            </a:r>
            <a:r>
              <a:rPr lang="en-US" sz="3200" b="0" i="0" dirty="0">
                <a:effectLst/>
              </a:rPr>
              <a:t>Deviation Regression Models (DRM).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E2E6B8-3B0A-4404-891C-73856FD3677D}"/>
              </a:ext>
            </a:extLst>
          </p:cNvPr>
          <p:cNvSpPr txBox="1"/>
          <p:nvPr/>
        </p:nvSpPr>
        <p:spPr>
          <a:xfrm>
            <a:off x="48202" y="6349844"/>
            <a:ext cx="1114482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effectLst/>
                <a:latin typeface="Arial" panose="020B0604020202020204" pitchFamily="34" charset="0"/>
              </a:rPr>
              <a:t>1.Guillaume </a:t>
            </a:r>
            <a:r>
              <a:rPr lang="en-US" sz="900" b="0" i="0" dirty="0" err="1">
                <a:effectLst/>
                <a:latin typeface="Arial" panose="020B0604020202020204" pitchFamily="34" charset="0"/>
              </a:rPr>
              <a:t>Paré</a:t>
            </a:r>
            <a:r>
              <a:rPr lang="en-US" sz="900" dirty="0">
                <a:latin typeface="Arial" panose="020B0604020202020204" pitchFamily="34" charset="0"/>
              </a:rPr>
              <a:t> et al.</a:t>
            </a:r>
            <a:r>
              <a:rPr lang="en-US" sz="900" b="0" i="0" dirty="0">
                <a:effectLst/>
                <a:latin typeface="Arial" panose="020B0604020202020204" pitchFamily="34" charset="0"/>
              </a:rPr>
              <a:t>. On the use of variance per genotype as a tool to identify quantitative trait interaction effects: a report from the women’s genome health study. </a:t>
            </a:r>
            <a:r>
              <a:rPr lang="en-US" sz="900" b="0" i="0" dirty="0" err="1">
                <a:effectLst/>
                <a:latin typeface="Arial" panose="020B0604020202020204" pitchFamily="34" charset="0"/>
              </a:rPr>
              <a:t>PLoS</a:t>
            </a:r>
            <a:r>
              <a:rPr lang="en-US" sz="900" b="0" i="0" dirty="0">
                <a:effectLst/>
                <a:latin typeface="Arial" panose="020B0604020202020204" pitchFamily="34" charset="0"/>
              </a:rPr>
              <a:t> Genet, 6(6):e1000981, 2010</a:t>
            </a:r>
          </a:p>
          <a:p>
            <a:r>
              <a:rPr lang="en-US" sz="900" b="0" i="0" dirty="0">
                <a:effectLst/>
                <a:latin typeface="Arial" panose="020B0604020202020204" pitchFamily="34" charset="0"/>
              </a:rPr>
              <a:t>2. </a:t>
            </a:r>
            <a:r>
              <a:rPr lang="en-US" sz="900" b="0" i="0" dirty="0" err="1">
                <a:effectLst/>
                <a:latin typeface="Arial" panose="020B0604020202020204" pitchFamily="34" charset="0"/>
              </a:rPr>
              <a:t>Huanwei</a:t>
            </a:r>
            <a:r>
              <a:rPr lang="en-US" sz="900" b="0" i="0" dirty="0">
                <a:effectLst/>
                <a:latin typeface="Arial" panose="020B0604020202020204" pitchFamily="34" charset="0"/>
              </a:rPr>
              <a:t> Wang, et al. Genotype-by-environment interactions inferred from genetic effects on phenotypic variability in the </a:t>
            </a:r>
            <a:r>
              <a:rPr lang="en-US" sz="900" b="0" i="0" dirty="0" err="1">
                <a:effectLst/>
                <a:latin typeface="Arial" panose="020B0604020202020204" pitchFamily="34" charset="0"/>
              </a:rPr>
              <a:t>uk</a:t>
            </a:r>
            <a:r>
              <a:rPr lang="en-US" sz="900" b="0" i="0" dirty="0">
                <a:effectLst/>
                <a:latin typeface="Arial" panose="020B0604020202020204" pitchFamily="34" charset="0"/>
              </a:rPr>
              <a:t> biobank. Science advances, 5(8):eaaw3538, 2019.</a:t>
            </a:r>
          </a:p>
          <a:p>
            <a:r>
              <a:rPr lang="en-US" sz="900" b="0" i="0" dirty="0">
                <a:effectLst/>
                <a:latin typeface="Arial" panose="020B0604020202020204" pitchFamily="34" charset="0"/>
              </a:rPr>
              <a:t>3. Andrew R </a:t>
            </a:r>
            <a:r>
              <a:rPr lang="en-US" sz="900" b="0" i="0" dirty="0" err="1">
                <a:effectLst/>
                <a:latin typeface="Arial" panose="020B0604020202020204" pitchFamily="34" charset="0"/>
              </a:rPr>
              <a:t>Marderstein</a:t>
            </a:r>
            <a:r>
              <a:rPr lang="en-US" sz="900" b="0" i="0" dirty="0">
                <a:effectLst/>
                <a:latin typeface="Arial" panose="020B0604020202020204" pitchFamily="34" charset="0"/>
              </a:rPr>
              <a:t>, et al. Leveraging phenotypic variability to identify genetic interactions in human phenotypes. The American Journal of Human Genetics, 2020.</a:t>
            </a:r>
            <a:endParaRPr lang="en-US" sz="9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85E2F-6F0E-4CF9-A4A7-8D412C3A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7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C98F4-3136-4417-BD77-9D63490E7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10"/>
            <a:ext cx="12191999" cy="5737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2AFB0AA-7250-4BCD-A4DE-3F3DD115CC07}"/>
                  </a:ext>
                </a:extLst>
              </p:cNvPr>
              <p:cNvSpPr txBox="1"/>
              <p:nvPr/>
            </p:nvSpPr>
            <p:spPr>
              <a:xfrm>
                <a:off x="-1" y="6298509"/>
                <a:ext cx="91800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i="0" u="none" strike="noStrike" baseline="0" dirty="0">
                    <a:latin typeface="SFSS1095"/>
                  </a:rPr>
                  <a:t>When GxE exists, DLM fits a non-zero slope, rejecting</a:t>
                </a:r>
                <a:r>
                  <a:rPr lang="en-US" sz="2800" b="0" i="0" u="none" strike="noStrike" baseline="0" dirty="0">
                    <a:solidFill>
                      <a:srgbClr val="FF0000"/>
                    </a:solidFill>
                    <a:latin typeface="SFSS1095"/>
                  </a:rPr>
                  <a:t> </a:t>
                </a:r>
                <a:r>
                  <a:rPr lang="en-US" sz="2800" b="0" dirty="0"/>
                  <a:t>h</a:t>
                </a:r>
                <a:r>
                  <a:rPr lang="en-US" sz="2800" b="0" baseline="-25000" dirty="0"/>
                  <a:t>0</a:t>
                </a:r>
                <a:r>
                  <a:rPr lang="en-US" sz="2800" b="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 dirty="0"/>
                  <a:t>=0</a:t>
                </a:r>
                <a:r>
                  <a:rPr lang="en-US" sz="2800" b="0" i="0" u="none" strike="noStrike" baseline="0" dirty="0">
                    <a:solidFill>
                      <a:srgbClr val="FF0000"/>
                    </a:solidFill>
                    <a:latin typeface="SFSS1095"/>
                  </a:rPr>
                  <a:t>.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2AFB0AA-7250-4BCD-A4DE-3F3DD115C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298509"/>
                <a:ext cx="9180017" cy="523220"/>
              </a:xfrm>
              <a:prstGeom prst="rect">
                <a:avLst/>
              </a:prstGeom>
              <a:blipFill>
                <a:blip r:embed="rId5"/>
                <a:stretch>
                  <a:fillRect l="-1328" t="-10465" r="-13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2CB76E30-4CD1-44EE-AAA9-599857F6F14F}"/>
              </a:ext>
            </a:extLst>
          </p:cNvPr>
          <p:cNvSpPr txBox="1"/>
          <p:nvPr/>
        </p:nvSpPr>
        <p:spPr>
          <a:xfrm>
            <a:off x="0" y="502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Pre-scan GxE candidate variants: Double Linear Models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67123E-4D06-4290-9F43-925B477C2D2A}"/>
              </a:ext>
            </a:extLst>
          </p:cNvPr>
          <p:cNvCxnSpPr>
            <a:cxnSpLocks/>
          </p:cNvCxnSpPr>
          <p:nvPr/>
        </p:nvCxnSpPr>
        <p:spPr>
          <a:xfrm flipV="1">
            <a:off x="5416666" y="1662545"/>
            <a:ext cx="0" cy="1653311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CE020EB-A722-4A5C-9133-3031D6CBFB6B}"/>
              </a:ext>
            </a:extLst>
          </p:cNvPr>
          <p:cNvCxnSpPr>
            <a:cxnSpLocks/>
          </p:cNvCxnSpPr>
          <p:nvPr/>
        </p:nvCxnSpPr>
        <p:spPr>
          <a:xfrm flipV="1">
            <a:off x="11378736" y="3500582"/>
            <a:ext cx="0" cy="2336800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7D0E582-061D-483F-B0EB-B28C80FA0F0C}"/>
              </a:ext>
            </a:extLst>
          </p:cNvPr>
          <p:cNvCxnSpPr>
            <a:cxnSpLocks/>
          </p:cNvCxnSpPr>
          <p:nvPr/>
        </p:nvCxnSpPr>
        <p:spPr>
          <a:xfrm flipV="1">
            <a:off x="6963754" y="5237018"/>
            <a:ext cx="0" cy="600364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D59D37F-DFCC-4296-A971-DAC65ACDAC99}"/>
                  </a:ext>
                </a:extLst>
              </p:cNvPr>
              <p:cNvSpPr txBox="1"/>
              <p:nvPr/>
            </p:nvSpPr>
            <p:spPr>
              <a:xfrm>
                <a:off x="920383" y="5304056"/>
                <a:ext cx="570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D59D37F-DFCC-4296-A971-DAC65ACDA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83" y="5304056"/>
                <a:ext cx="57022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66C9614-BB6B-4231-B87B-8B7548A75F1A}"/>
                  </a:ext>
                </a:extLst>
              </p:cNvPr>
              <p:cNvSpPr txBox="1"/>
              <p:nvPr/>
            </p:nvSpPr>
            <p:spPr>
              <a:xfrm>
                <a:off x="5292840" y="1319898"/>
                <a:ext cx="569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66C9614-BB6B-4231-B87B-8B7548A75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840" y="1319898"/>
                <a:ext cx="56913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7EA3331-624D-410B-80BA-34D1DE87F685}"/>
                  </a:ext>
                </a:extLst>
              </p:cNvPr>
              <p:cNvSpPr txBox="1"/>
              <p:nvPr/>
            </p:nvSpPr>
            <p:spPr>
              <a:xfrm>
                <a:off x="6775247" y="4870100"/>
                <a:ext cx="570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7EA3331-624D-410B-80BA-34D1DE87F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247" y="4870100"/>
                <a:ext cx="57022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A0E9A95-E39E-48B2-A7AC-0A8AF8037B05}"/>
                  </a:ext>
                </a:extLst>
              </p:cNvPr>
              <p:cNvSpPr txBox="1"/>
              <p:nvPr/>
            </p:nvSpPr>
            <p:spPr>
              <a:xfrm>
                <a:off x="11338305" y="3138563"/>
                <a:ext cx="569130" cy="374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A0E9A95-E39E-48B2-A7AC-0A8AF8037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305" y="3138563"/>
                <a:ext cx="569130" cy="374590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D042B6A-776D-4CA2-A4CE-63E9129BC696}"/>
              </a:ext>
            </a:extLst>
          </p:cNvPr>
          <p:cNvCxnSpPr>
            <a:cxnSpLocks/>
          </p:cNvCxnSpPr>
          <p:nvPr/>
        </p:nvCxnSpPr>
        <p:spPr>
          <a:xfrm>
            <a:off x="1009766" y="4584700"/>
            <a:ext cx="0" cy="837045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F6E3C33-E27F-4697-A687-ECAB3B07CB1C}"/>
              </a:ext>
            </a:extLst>
          </p:cNvPr>
          <p:cNvCxnSpPr>
            <a:cxnSpLocks/>
          </p:cNvCxnSpPr>
          <p:nvPr/>
        </p:nvCxnSpPr>
        <p:spPr>
          <a:xfrm>
            <a:off x="6963754" y="5763491"/>
            <a:ext cx="441498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3B73408-88E0-4288-8645-0BF2DA60521D}"/>
                  </a:ext>
                </a:extLst>
              </p:cNvPr>
              <p:cNvSpPr txBox="1"/>
              <p:nvPr/>
            </p:nvSpPr>
            <p:spPr>
              <a:xfrm>
                <a:off x="7954695" y="4984586"/>
                <a:ext cx="88669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3B73408-88E0-4288-8645-0BF2DA605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695" y="4984586"/>
                <a:ext cx="886692" cy="400110"/>
              </a:xfrm>
              <a:prstGeom prst="rect">
                <a:avLst/>
              </a:prstGeom>
              <a:blipFill>
                <a:blip r:embed="rId10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Connector: Curved 100">
            <a:extLst>
              <a:ext uri="{FF2B5EF4-FFF2-40B4-BE49-F238E27FC236}">
                <a16:creationId xmlns:a16="http://schemas.microsoft.com/office/drawing/2014/main" id="{25FE7C4A-D7FE-4FEC-ADD7-2E579CAAC229}"/>
              </a:ext>
            </a:extLst>
          </p:cNvPr>
          <p:cNvCxnSpPr>
            <a:cxnSpLocks/>
            <a:stCxn id="99" idx="2"/>
          </p:cNvCxnSpPr>
          <p:nvPr/>
        </p:nvCxnSpPr>
        <p:spPr>
          <a:xfrm rot="5400000">
            <a:off x="7992972" y="5299971"/>
            <a:ext cx="320345" cy="489795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0287BC7-81D2-4423-A32B-FDEF788E2A4C}"/>
              </a:ext>
            </a:extLst>
          </p:cNvPr>
          <p:cNvCxnSpPr>
            <a:cxnSpLocks/>
          </p:cNvCxnSpPr>
          <p:nvPr/>
        </p:nvCxnSpPr>
        <p:spPr>
          <a:xfrm flipV="1">
            <a:off x="3216564" y="3025833"/>
            <a:ext cx="0" cy="939386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58F5D78-2102-485B-ABA2-E2FDE2E31822}"/>
                  </a:ext>
                </a:extLst>
              </p:cNvPr>
              <p:cNvSpPr txBox="1"/>
              <p:nvPr/>
            </p:nvSpPr>
            <p:spPr>
              <a:xfrm>
                <a:off x="3234686" y="2769231"/>
                <a:ext cx="569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58F5D78-2102-485B-ABA2-E2FDE2E31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686" y="2769231"/>
                <a:ext cx="56913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2E2EA1C6-555F-4BEC-850C-7E49EC3DD2E6}"/>
              </a:ext>
            </a:extLst>
          </p:cNvPr>
          <p:cNvCxnSpPr>
            <a:cxnSpLocks/>
          </p:cNvCxnSpPr>
          <p:nvPr/>
        </p:nvCxnSpPr>
        <p:spPr>
          <a:xfrm flipV="1">
            <a:off x="9180017" y="5169252"/>
            <a:ext cx="0" cy="652690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2E5E375-3F56-4EA2-A17F-394590985330}"/>
                  </a:ext>
                </a:extLst>
              </p:cNvPr>
              <p:cNvSpPr txBox="1"/>
              <p:nvPr/>
            </p:nvSpPr>
            <p:spPr>
              <a:xfrm>
                <a:off x="8892919" y="4797845"/>
                <a:ext cx="574196" cy="37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2E5E375-3F56-4EA2-A17F-394590985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919" y="4797845"/>
                <a:ext cx="574196" cy="3760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13118-A556-40D3-8B95-AD1EA034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D3010F-72BF-4305-BD5D-A974E8E45845}"/>
              </a:ext>
            </a:extLst>
          </p:cNvPr>
          <p:cNvGrpSpPr/>
          <p:nvPr/>
        </p:nvGrpSpPr>
        <p:grpSpPr>
          <a:xfrm>
            <a:off x="457200" y="1280160"/>
            <a:ext cx="2230473" cy="803320"/>
            <a:chOff x="539110" y="1245206"/>
            <a:chExt cx="2230473" cy="80332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ED05E6-6776-4DAD-82DA-B4AD69F0704A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399095"/>
              <a:ext cx="914400" cy="0"/>
            </a:xfrm>
            <a:prstGeom prst="line">
              <a:avLst/>
            </a:prstGeom>
            <a:ln w="38100">
              <a:solidFill>
                <a:srgbClr val="EA797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882BE99-A724-4748-B541-D74D78E891E3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647843"/>
              <a:ext cx="914400" cy="0"/>
            </a:xfrm>
            <a:prstGeom prst="line">
              <a:avLst/>
            </a:prstGeom>
            <a:ln w="38100">
              <a:solidFill>
                <a:srgbClr val="3AC9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A9C7EB-849A-4247-9BFD-70232221E909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896592"/>
              <a:ext cx="914400" cy="0"/>
            </a:xfrm>
            <a:prstGeom prst="line">
              <a:avLst/>
            </a:prstGeom>
            <a:ln w="381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83DF52-A8C9-4335-9E24-06FB9486FC2C}"/>
                </a:ext>
              </a:extLst>
            </p:cNvPr>
            <p:cNvSpPr txBox="1"/>
            <p:nvPr/>
          </p:nvSpPr>
          <p:spPr>
            <a:xfrm>
              <a:off x="1453510" y="1488067"/>
              <a:ext cx="1316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Environment 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D7C9BCD-1C15-4421-88C4-7F40DE9C5ACC}"/>
                </a:ext>
              </a:extLst>
            </p:cNvPr>
            <p:cNvSpPr txBox="1"/>
            <p:nvPr/>
          </p:nvSpPr>
          <p:spPr>
            <a:xfrm>
              <a:off x="1453510" y="1245206"/>
              <a:ext cx="1316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Environment 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1549D3-D51D-4FA0-9B20-113E345B0D41}"/>
                </a:ext>
              </a:extLst>
            </p:cNvPr>
            <p:cNvSpPr txBox="1"/>
            <p:nvPr/>
          </p:nvSpPr>
          <p:spPr>
            <a:xfrm>
              <a:off x="1453509" y="1740749"/>
              <a:ext cx="11249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Marginal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6249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E8F1E1-8662-4F6F-B7CA-2345C44D0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10"/>
            <a:ext cx="12192000" cy="5737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35397B-983E-41AB-85C7-14764F627959}"/>
                  </a:ext>
                </a:extLst>
              </p:cNvPr>
              <p:cNvSpPr txBox="1"/>
              <p:nvPr/>
            </p:nvSpPr>
            <p:spPr>
              <a:xfrm>
                <a:off x="-1" y="6298509"/>
                <a:ext cx="862067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i="0" u="none" strike="noStrike" baseline="0" dirty="0">
                    <a:latin typeface="SFSS1095"/>
                  </a:rPr>
                  <a:t>Otherwise, DLM fits a nearly flat slope, retaining</a:t>
                </a:r>
                <a:r>
                  <a:rPr lang="en-US" sz="2800" b="0" i="0" u="none" strike="noStrike" baseline="0" dirty="0">
                    <a:solidFill>
                      <a:srgbClr val="FF0000"/>
                    </a:solidFill>
                    <a:latin typeface="SFSS1095"/>
                  </a:rPr>
                  <a:t> </a:t>
                </a:r>
                <a:r>
                  <a:rPr lang="en-US" sz="2800" b="0" dirty="0"/>
                  <a:t>h</a:t>
                </a:r>
                <a:r>
                  <a:rPr lang="en-US" sz="2800" b="0" baseline="-25000" dirty="0"/>
                  <a:t>0</a:t>
                </a:r>
                <a:r>
                  <a:rPr lang="en-US" sz="2800" b="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 dirty="0"/>
                  <a:t>=0</a:t>
                </a:r>
                <a:r>
                  <a:rPr lang="en-US" sz="2800" b="0" i="0" u="none" strike="noStrike" baseline="0" dirty="0">
                    <a:solidFill>
                      <a:srgbClr val="FF0000"/>
                    </a:solidFill>
                    <a:latin typeface="SFSS1095"/>
                  </a:rPr>
                  <a:t>.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35397B-983E-41AB-85C7-14764F627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298509"/>
                <a:ext cx="8620678" cy="523220"/>
              </a:xfrm>
              <a:prstGeom prst="rect">
                <a:avLst/>
              </a:prstGeom>
              <a:blipFill>
                <a:blip r:embed="rId5"/>
                <a:stretch>
                  <a:fillRect l="-141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2CB76E30-4CD1-44EE-AAA9-599857F6F14F}"/>
              </a:ext>
            </a:extLst>
          </p:cNvPr>
          <p:cNvSpPr txBox="1"/>
          <p:nvPr/>
        </p:nvSpPr>
        <p:spPr>
          <a:xfrm>
            <a:off x="0" y="502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Pre-scan GxE candidate variants: Double 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742BAA-E9BE-4452-980D-2F37772D1842}"/>
                  </a:ext>
                </a:extLst>
              </p:cNvPr>
              <p:cNvSpPr txBox="1"/>
              <p:nvPr/>
            </p:nvSpPr>
            <p:spPr>
              <a:xfrm>
                <a:off x="990750" y="2742936"/>
                <a:ext cx="51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742BAA-E9BE-4452-980D-2F37772D1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50" y="2742936"/>
                <a:ext cx="51769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69F194-1C24-4444-A820-29EDC32D23EA}"/>
                  </a:ext>
                </a:extLst>
              </p:cNvPr>
              <p:cNvSpPr txBox="1"/>
              <p:nvPr/>
            </p:nvSpPr>
            <p:spPr>
              <a:xfrm>
                <a:off x="5342777" y="1924930"/>
                <a:ext cx="4207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69F194-1C24-4444-A820-29EDC32D2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777" y="1924930"/>
                <a:ext cx="420714" cy="369332"/>
              </a:xfrm>
              <a:prstGeom prst="rect">
                <a:avLst/>
              </a:prstGeom>
              <a:blipFill>
                <a:blip r:embed="rId7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CFCB33-E23F-4D84-AA9F-82E16FC8AF51}"/>
              </a:ext>
            </a:extLst>
          </p:cNvPr>
          <p:cNvCxnSpPr>
            <a:cxnSpLocks/>
          </p:cNvCxnSpPr>
          <p:nvPr/>
        </p:nvCxnSpPr>
        <p:spPr>
          <a:xfrm flipV="1">
            <a:off x="6963754" y="4729018"/>
            <a:ext cx="0" cy="1108364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894E03-AD6C-46DD-A3F1-73455F596E75}"/>
                  </a:ext>
                </a:extLst>
              </p:cNvPr>
              <p:cNvSpPr txBox="1"/>
              <p:nvPr/>
            </p:nvSpPr>
            <p:spPr>
              <a:xfrm>
                <a:off x="6914729" y="4532491"/>
                <a:ext cx="570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894E03-AD6C-46DD-A3F1-73455F59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729" y="4532491"/>
                <a:ext cx="57022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928745-7562-4205-AB07-F4EF36EFA229}"/>
              </a:ext>
            </a:extLst>
          </p:cNvPr>
          <p:cNvCxnSpPr>
            <a:cxnSpLocks/>
          </p:cNvCxnSpPr>
          <p:nvPr/>
        </p:nvCxnSpPr>
        <p:spPr>
          <a:xfrm flipV="1">
            <a:off x="11383355" y="4729018"/>
            <a:ext cx="0" cy="1108364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3A7541C-CB1B-4B06-866A-EC303BC92F31}"/>
                  </a:ext>
                </a:extLst>
              </p:cNvPr>
              <p:cNvSpPr txBox="1"/>
              <p:nvPr/>
            </p:nvSpPr>
            <p:spPr>
              <a:xfrm>
                <a:off x="11338306" y="4540985"/>
                <a:ext cx="569130" cy="374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3A7541C-CB1B-4B06-866A-EC303BC92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306" y="4540985"/>
                <a:ext cx="569130" cy="374590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E1C645-D6A3-4658-BB72-2DCDAAE353C9}"/>
                  </a:ext>
                </a:extLst>
              </p:cNvPr>
              <p:cNvSpPr txBox="1"/>
              <p:nvPr/>
            </p:nvSpPr>
            <p:spPr>
              <a:xfrm>
                <a:off x="7533986" y="4908556"/>
                <a:ext cx="108669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E1C645-D6A3-4658-BB72-2DCDAAE35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986" y="4908556"/>
                <a:ext cx="1086693" cy="461665"/>
              </a:xfrm>
              <a:prstGeom prst="rect">
                <a:avLst/>
              </a:prstGeom>
              <a:blipFill>
                <a:blip r:embed="rId10"/>
                <a:stretch>
                  <a:fillRect l="-4494" r="-56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AE562B-E1D2-4FA4-9323-D2B663D84C1E}"/>
              </a:ext>
            </a:extLst>
          </p:cNvPr>
          <p:cNvCxnSpPr>
            <a:cxnSpLocks/>
          </p:cNvCxnSpPr>
          <p:nvPr/>
        </p:nvCxnSpPr>
        <p:spPr>
          <a:xfrm flipV="1">
            <a:off x="3227189" y="2549236"/>
            <a:ext cx="0" cy="1126064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2FCFDDD-4533-441E-94F2-65305C43130F}"/>
                  </a:ext>
                </a:extLst>
              </p:cNvPr>
              <p:cNvSpPr txBox="1"/>
              <p:nvPr/>
            </p:nvSpPr>
            <p:spPr>
              <a:xfrm>
                <a:off x="3140223" y="2253368"/>
                <a:ext cx="498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2FCFDDD-4533-441E-94F2-65305C431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23" y="2253368"/>
                <a:ext cx="49890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BE146D3-92B0-463A-9126-0C5DBB5D18BA}"/>
              </a:ext>
            </a:extLst>
          </p:cNvPr>
          <p:cNvCxnSpPr>
            <a:cxnSpLocks/>
          </p:cNvCxnSpPr>
          <p:nvPr/>
        </p:nvCxnSpPr>
        <p:spPr>
          <a:xfrm flipV="1">
            <a:off x="998606" y="2913178"/>
            <a:ext cx="0" cy="1162889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6254333-F856-435D-9539-2599575C1819}"/>
              </a:ext>
            </a:extLst>
          </p:cNvPr>
          <p:cNvCxnSpPr>
            <a:cxnSpLocks/>
          </p:cNvCxnSpPr>
          <p:nvPr/>
        </p:nvCxnSpPr>
        <p:spPr>
          <a:xfrm flipV="1">
            <a:off x="5425904" y="2234133"/>
            <a:ext cx="0" cy="1052112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305458-953A-4C94-81FF-06884595F54F}"/>
              </a:ext>
            </a:extLst>
          </p:cNvPr>
          <p:cNvCxnSpPr>
            <a:cxnSpLocks/>
          </p:cNvCxnSpPr>
          <p:nvPr/>
        </p:nvCxnSpPr>
        <p:spPr>
          <a:xfrm flipV="1">
            <a:off x="9164319" y="4729018"/>
            <a:ext cx="0" cy="1108364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FE61F1E-4367-44C4-8406-052503788C82}"/>
                  </a:ext>
                </a:extLst>
              </p:cNvPr>
              <p:cNvSpPr txBox="1"/>
              <p:nvPr/>
            </p:nvSpPr>
            <p:spPr>
              <a:xfrm>
                <a:off x="9133764" y="4532491"/>
                <a:ext cx="574196" cy="37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FE61F1E-4367-44C4-8406-052503788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64" y="4532491"/>
                <a:ext cx="574196" cy="376065"/>
              </a:xfrm>
              <a:prstGeom prst="rect">
                <a:avLst/>
              </a:prstGeom>
              <a:blipFill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29F2E-250F-43FF-B4A1-3F6BAA8B8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6DC6-17CC-4660-9BD8-79766FE98EEF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BA4416-92B1-43C5-8DDF-58EADCCD04CD}"/>
              </a:ext>
            </a:extLst>
          </p:cNvPr>
          <p:cNvGrpSpPr/>
          <p:nvPr/>
        </p:nvGrpSpPr>
        <p:grpSpPr>
          <a:xfrm>
            <a:off x="457200" y="1280160"/>
            <a:ext cx="2230473" cy="803320"/>
            <a:chOff x="539110" y="1245206"/>
            <a:chExt cx="2230473" cy="80332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FBED509-859E-4750-B12E-7F827B5BE54D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399095"/>
              <a:ext cx="914400" cy="0"/>
            </a:xfrm>
            <a:prstGeom prst="line">
              <a:avLst/>
            </a:prstGeom>
            <a:ln w="38100">
              <a:solidFill>
                <a:srgbClr val="EA797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EA7AC1D-E346-4F4B-ADD1-6BECCC974DD8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647843"/>
              <a:ext cx="914400" cy="0"/>
            </a:xfrm>
            <a:prstGeom prst="line">
              <a:avLst/>
            </a:prstGeom>
            <a:ln w="38100">
              <a:solidFill>
                <a:srgbClr val="3AC9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697EC04-FD22-4811-A032-3229C8B0CD4D}"/>
                </a:ext>
              </a:extLst>
            </p:cNvPr>
            <p:cNvCxnSpPr>
              <a:cxnSpLocks/>
            </p:cNvCxnSpPr>
            <p:nvPr/>
          </p:nvCxnSpPr>
          <p:spPr>
            <a:xfrm>
              <a:off x="539110" y="1896592"/>
              <a:ext cx="914400" cy="0"/>
            </a:xfrm>
            <a:prstGeom prst="line">
              <a:avLst/>
            </a:prstGeom>
            <a:ln w="381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782B2C-E3DE-41ED-9D1A-2DAD7A333016}"/>
                </a:ext>
              </a:extLst>
            </p:cNvPr>
            <p:cNvSpPr txBox="1"/>
            <p:nvPr/>
          </p:nvSpPr>
          <p:spPr>
            <a:xfrm>
              <a:off x="1453510" y="1488067"/>
              <a:ext cx="1316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Environment 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13D45BA-DB3B-4CA1-81FC-DFE6BD7791E8}"/>
                </a:ext>
              </a:extLst>
            </p:cNvPr>
            <p:cNvSpPr txBox="1"/>
            <p:nvPr/>
          </p:nvSpPr>
          <p:spPr>
            <a:xfrm>
              <a:off x="1453510" y="1245206"/>
              <a:ext cx="1316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Environment 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448723F-51CF-4297-99CF-B199790AB862}"/>
                </a:ext>
              </a:extLst>
            </p:cNvPr>
            <p:cNvSpPr txBox="1"/>
            <p:nvPr/>
          </p:nvSpPr>
          <p:spPr>
            <a:xfrm>
              <a:off x="1453509" y="1740749"/>
              <a:ext cx="11249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Marginal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2118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3452</TotalTime>
  <Words>1277</Words>
  <Application>Microsoft Office PowerPoint</Application>
  <PresentationFormat>Widescreen</PresentationFormat>
  <Paragraphs>270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Andale Mono</vt:lpstr>
      <vt:lpstr>SFSS1095</vt:lpstr>
      <vt:lpstr>Arial</vt:lpstr>
      <vt:lpstr>Calibri</vt:lpstr>
      <vt:lpstr>Calibri Light</vt:lpstr>
      <vt:lpstr>Cambria Math</vt:lpstr>
      <vt:lpstr>Helvetica</vt:lpstr>
      <vt:lpstr>Office Theme</vt:lpstr>
      <vt:lpstr>Cataloging gene-environment interaction candidate SNPs for over 3,000 UK Biobank disease phenotypes through variance loci analysis.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Enrichment for gene-by-environment candidate SNPs with variance locus analysis:</dc:title>
  <dc:creator>Tong, Xiaoran (NIH/NIEHS) [F]</dc:creator>
  <cp:lastModifiedBy>Tong, Xiaoran (NIH/NIEHS) [F]</cp:lastModifiedBy>
  <cp:revision>121</cp:revision>
  <dcterms:created xsi:type="dcterms:W3CDTF">2021-09-08T14:30:31Z</dcterms:created>
  <dcterms:modified xsi:type="dcterms:W3CDTF">2021-11-19T07:06:21Z</dcterms:modified>
</cp:coreProperties>
</file>